
<file path=[Content_Types].xml><?xml version="1.0" encoding="utf-8"?>
<Types xmlns="http://schemas.openxmlformats.org/package/2006/content-types">
  <Default Extension="tmp" ContentType="image/png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92" r:id="rId2"/>
    <p:sldMasterId id="2147483890" r:id="rId3"/>
  </p:sldMasterIdLst>
  <p:notesMasterIdLst>
    <p:notesMasterId r:id="rId17"/>
  </p:notesMasterIdLst>
  <p:handoutMasterIdLst>
    <p:handoutMasterId r:id="rId18"/>
  </p:handoutMasterIdLst>
  <p:sldIdLst>
    <p:sldId id="256" r:id="rId4"/>
    <p:sldId id="257" r:id="rId5"/>
    <p:sldId id="259" r:id="rId6"/>
    <p:sldId id="263" r:id="rId7"/>
    <p:sldId id="264" r:id="rId8"/>
    <p:sldId id="267" r:id="rId9"/>
    <p:sldId id="271" r:id="rId10"/>
    <p:sldId id="272" r:id="rId11"/>
    <p:sldId id="277" r:id="rId12"/>
    <p:sldId id="273" r:id="rId13"/>
    <p:sldId id="275" r:id="rId14"/>
    <p:sldId id="276" r:id="rId15"/>
    <p:sldId id="278" r:id="rId16"/>
  </p:sldIdLst>
  <p:sldSz cx="7589838" cy="10698163"/>
  <p:notesSz cx="6858000" cy="9945688"/>
  <p:defaultTextStyle>
    <a:defPPr>
      <a:defRPr lang="en-US"/>
    </a:defPPr>
    <a:lvl1pPr marL="0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98488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96975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95462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93947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92436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90923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89410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87897" algn="l" defTabSz="99697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0">
          <p15:clr>
            <a:srgbClr val="A4A3A4"/>
          </p15:clr>
        </p15:guide>
        <p15:guide id="2" pos="23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F1B5"/>
    <a:srgbClr val="FCEB96"/>
    <a:srgbClr val="FFFF66"/>
    <a:srgbClr val="FFC5D0"/>
    <a:srgbClr val="A50021"/>
    <a:srgbClr val="33CCFF"/>
    <a:srgbClr val="FF00FF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671" autoAdjust="0"/>
  </p:normalViewPr>
  <p:slideViewPr>
    <p:cSldViewPr>
      <p:cViewPr>
        <p:scale>
          <a:sx n="154" d="100"/>
          <a:sy n="154" d="100"/>
        </p:scale>
        <p:origin x="-300" y="-5460"/>
      </p:cViewPr>
      <p:guideLst>
        <p:guide orient="horz" pos="3370"/>
        <p:guide pos="2391"/>
      </p:guideLst>
    </p:cSldViewPr>
  </p:slideViewPr>
  <p:outlineViewPr>
    <p:cViewPr>
      <p:scale>
        <a:sx n="33" d="100"/>
        <a:sy n="33" d="100"/>
      </p:scale>
      <p:origin x="0" y="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96691"/>
          </a:xfrm>
          <a:prstGeom prst="rect">
            <a:avLst/>
          </a:prstGeom>
        </p:spPr>
        <p:txBody>
          <a:bodyPr vert="horz" lIns="91414" tIns="45707" rIns="91414" bIns="457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96691"/>
          </a:xfrm>
          <a:prstGeom prst="rect">
            <a:avLst/>
          </a:prstGeom>
        </p:spPr>
        <p:txBody>
          <a:bodyPr vert="horz" lIns="91414" tIns="45707" rIns="91414" bIns="45707" rtlCol="0"/>
          <a:lstStyle>
            <a:lvl1pPr algn="r">
              <a:defRPr sz="1200"/>
            </a:lvl1pPr>
          </a:lstStyle>
          <a:p>
            <a:fld id="{18FDC70F-617E-4D74-B6D9-0FD137741C2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7307"/>
            <a:ext cx="2971800" cy="496690"/>
          </a:xfrm>
          <a:prstGeom prst="rect">
            <a:avLst/>
          </a:prstGeom>
        </p:spPr>
        <p:txBody>
          <a:bodyPr vert="horz" lIns="91414" tIns="45707" rIns="91414" bIns="457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7307"/>
            <a:ext cx="2971800" cy="496690"/>
          </a:xfrm>
          <a:prstGeom prst="rect">
            <a:avLst/>
          </a:prstGeom>
        </p:spPr>
        <p:txBody>
          <a:bodyPr vert="horz" lIns="91414" tIns="45707" rIns="91414" bIns="45707" rtlCol="0" anchor="b"/>
          <a:lstStyle>
            <a:lvl1pPr algn="r">
              <a:defRPr sz="1200"/>
            </a:lvl1pPr>
          </a:lstStyle>
          <a:p>
            <a:fld id="{477F4ACA-632B-4A81-AD2A-6705C9F7B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0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96691"/>
          </a:xfrm>
          <a:prstGeom prst="rect">
            <a:avLst/>
          </a:prstGeom>
        </p:spPr>
        <p:txBody>
          <a:bodyPr vert="horz" lIns="91414" tIns="45707" rIns="91414" bIns="457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96691"/>
          </a:xfrm>
          <a:prstGeom prst="rect">
            <a:avLst/>
          </a:prstGeom>
        </p:spPr>
        <p:txBody>
          <a:bodyPr vert="horz" lIns="91414" tIns="45707" rIns="91414" bIns="45707" rtlCol="0"/>
          <a:lstStyle>
            <a:lvl1pPr algn="r">
              <a:defRPr sz="1200"/>
            </a:lvl1pPr>
          </a:lstStyle>
          <a:p>
            <a:fld id="{6D9C95B7-B6F5-482D-A400-E1FA70E486E5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8200" y="746125"/>
            <a:ext cx="2643188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7" rIns="91414" bIns="4570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500"/>
            <a:ext cx="5486400" cy="4475305"/>
          </a:xfrm>
          <a:prstGeom prst="rect">
            <a:avLst/>
          </a:prstGeom>
        </p:spPr>
        <p:txBody>
          <a:bodyPr vert="horz" lIns="91414" tIns="45707" rIns="91414" bIns="4570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7307"/>
            <a:ext cx="2971800" cy="496690"/>
          </a:xfrm>
          <a:prstGeom prst="rect">
            <a:avLst/>
          </a:prstGeom>
        </p:spPr>
        <p:txBody>
          <a:bodyPr vert="horz" lIns="91414" tIns="45707" rIns="91414" bIns="457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7307"/>
            <a:ext cx="2971800" cy="496690"/>
          </a:xfrm>
          <a:prstGeom prst="rect">
            <a:avLst/>
          </a:prstGeom>
        </p:spPr>
        <p:txBody>
          <a:bodyPr vert="horz" lIns="91414" tIns="45707" rIns="91414" bIns="45707" rtlCol="0" anchor="b"/>
          <a:lstStyle>
            <a:lvl1pPr algn="r">
              <a:defRPr sz="1200"/>
            </a:lvl1pPr>
          </a:lstStyle>
          <a:p>
            <a:fld id="{C00E9B98-5507-499E-8AE4-3950CE7EE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8488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6975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5462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3947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92436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90923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9410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7897" algn="l" defTabSz="99697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8200" y="746125"/>
            <a:ext cx="2643188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E9B98-5507-499E-8AE4-3950CE7EEE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8200" y="746125"/>
            <a:ext cx="2643188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E9B98-5507-499E-8AE4-3950CE7EEE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8200" y="746125"/>
            <a:ext cx="2643188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E9B98-5507-499E-8AE4-3950CE7EEE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8200" y="746125"/>
            <a:ext cx="2643188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E9B98-5507-499E-8AE4-3950CE7EEE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8200" y="746125"/>
            <a:ext cx="2643188" cy="3729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E9B98-5507-499E-8AE4-3950CE7EEE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7589838" cy="1069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69239" y="3323369"/>
            <a:ext cx="6451362" cy="2293170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8489" y="7013241"/>
            <a:ext cx="5312888" cy="1783027"/>
          </a:xfrm>
        </p:spPr>
        <p:txBody>
          <a:bodyPr/>
          <a:lstStyle>
            <a:lvl1pPr marL="0" indent="0" algn="ctr">
              <a:buFontTx/>
              <a:buNone/>
              <a:defRPr sz="3900" b="1" i="1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379505" y="9742265"/>
            <a:ext cx="1770963" cy="742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2593197" y="9742265"/>
            <a:ext cx="2403449" cy="742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439397" y="9742265"/>
            <a:ext cx="1770963" cy="7429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6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66320" y="428435"/>
            <a:ext cx="1344034" cy="91281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4231" y="428435"/>
            <a:ext cx="3905604" cy="91281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3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239" y="3323369"/>
            <a:ext cx="6451362" cy="22931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8489" y="6062293"/>
            <a:ext cx="5312888" cy="2733975"/>
          </a:xfrm>
        </p:spPr>
        <p:txBody>
          <a:bodyPr/>
          <a:lstStyle>
            <a:lvl1pPr marL="0" indent="0" algn="ctr">
              <a:buNone/>
              <a:defRPr/>
            </a:lvl1pPr>
            <a:lvl2pPr marL="498488" indent="0" algn="ctr">
              <a:buNone/>
              <a:defRPr/>
            </a:lvl2pPr>
            <a:lvl3pPr marL="996975" indent="0" algn="ctr">
              <a:buNone/>
              <a:defRPr/>
            </a:lvl3pPr>
            <a:lvl4pPr marL="1495462" indent="0" algn="ctr">
              <a:buNone/>
              <a:defRPr/>
            </a:lvl4pPr>
            <a:lvl5pPr marL="1993947" indent="0" algn="ctr">
              <a:buNone/>
              <a:defRPr/>
            </a:lvl5pPr>
            <a:lvl6pPr marL="2492436" indent="0" algn="ctr">
              <a:buNone/>
              <a:defRPr/>
            </a:lvl6pPr>
            <a:lvl7pPr marL="2990923" indent="0" algn="ctr">
              <a:buNone/>
              <a:defRPr/>
            </a:lvl7pPr>
            <a:lvl8pPr marL="3489410" indent="0" algn="ctr">
              <a:buNone/>
              <a:defRPr/>
            </a:lvl8pPr>
            <a:lvl9pPr marL="39878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900FA9-B44B-4780-9838-6F87AF62B35E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31830-E983-4BC1-ADFE-177287FCE8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17189-1C87-4B70-B4AF-6264F350B459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D0506-30A4-4D9E-A4C0-E97EF93F4B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60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544" y="6874561"/>
            <a:ext cx="6451362" cy="21247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544" y="4534355"/>
            <a:ext cx="6451362" cy="2340222"/>
          </a:xfrm>
        </p:spPr>
        <p:txBody>
          <a:bodyPr anchor="b"/>
          <a:lstStyle>
            <a:lvl1pPr marL="0" indent="0">
              <a:buNone/>
              <a:defRPr sz="2200"/>
            </a:lvl1pPr>
            <a:lvl2pPr marL="498488" indent="0">
              <a:buNone/>
              <a:defRPr sz="1900"/>
            </a:lvl2pPr>
            <a:lvl3pPr marL="996975" indent="0">
              <a:buNone/>
              <a:defRPr sz="1800"/>
            </a:lvl3pPr>
            <a:lvl4pPr marL="1495462" indent="0">
              <a:buNone/>
              <a:defRPr sz="1400"/>
            </a:lvl4pPr>
            <a:lvl5pPr marL="1993947" indent="0">
              <a:buNone/>
              <a:defRPr sz="1400"/>
            </a:lvl5pPr>
            <a:lvl6pPr marL="2492436" indent="0">
              <a:buNone/>
              <a:defRPr sz="1400"/>
            </a:lvl6pPr>
            <a:lvl7pPr marL="2990923" indent="0">
              <a:buNone/>
              <a:defRPr sz="1400"/>
            </a:lvl7pPr>
            <a:lvl8pPr marL="3489410" indent="0">
              <a:buNone/>
              <a:defRPr sz="1400"/>
            </a:lvl8pPr>
            <a:lvl9pPr marL="398789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9F323-E9E9-4572-852E-11C5241BF83D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AEDDF-B759-4185-AF22-F2AE82C295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1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94" y="2496263"/>
            <a:ext cx="3352178" cy="70602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8168" y="2496263"/>
            <a:ext cx="3352178" cy="70602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9CF9C0-3725-474C-96F3-9C5F25D6005B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C90F1B-77DE-4D52-8FDE-99E88A4E9C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4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05" y="428424"/>
            <a:ext cx="6830855" cy="17830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1" y="2394706"/>
            <a:ext cx="3353499" cy="99800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98488" indent="0">
              <a:buNone/>
              <a:defRPr sz="2200" b="1"/>
            </a:lvl2pPr>
            <a:lvl3pPr marL="996975" indent="0">
              <a:buNone/>
              <a:defRPr sz="1900" b="1"/>
            </a:lvl3pPr>
            <a:lvl4pPr marL="1495462" indent="0">
              <a:buNone/>
              <a:defRPr sz="1800" b="1"/>
            </a:lvl4pPr>
            <a:lvl5pPr marL="1993947" indent="0">
              <a:buNone/>
              <a:defRPr sz="1800" b="1"/>
            </a:lvl5pPr>
            <a:lvl6pPr marL="2492436" indent="0">
              <a:buNone/>
              <a:defRPr sz="1800" b="1"/>
            </a:lvl6pPr>
            <a:lvl7pPr marL="2990923" indent="0">
              <a:buNone/>
              <a:defRPr sz="1800" b="1"/>
            </a:lvl7pPr>
            <a:lvl8pPr marL="3489410" indent="0">
              <a:buNone/>
              <a:defRPr sz="1800" b="1"/>
            </a:lvl8pPr>
            <a:lvl9pPr marL="398789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11" y="3392707"/>
            <a:ext cx="3353499" cy="616382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5543" y="2394706"/>
            <a:ext cx="3354810" cy="99800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98488" indent="0">
              <a:buNone/>
              <a:defRPr sz="2200" b="1"/>
            </a:lvl2pPr>
            <a:lvl3pPr marL="996975" indent="0">
              <a:buNone/>
              <a:defRPr sz="1900" b="1"/>
            </a:lvl3pPr>
            <a:lvl4pPr marL="1495462" indent="0">
              <a:buNone/>
              <a:defRPr sz="1800" b="1"/>
            </a:lvl4pPr>
            <a:lvl5pPr marL="1993947" indent="0">
              <a:buNone/>
              <a:defRPr sz="1800" b="1"/>
            </a:lvl5pPr>
            <a:lvl6pPr marL="2492436" indent="0">
              <a:buNone/>
              <a:defRPr sz="1800" b="1"/>
            </a:lvl6pPr>
            <a:lvl7pPr marL="2990923" indent="0">
              <a:buNone/>
              <a:defRPr sz="1800" b="1"/>
            </a:lvl7pPr>
            <a:lvl8pPr marL="3489410" indent="0">
              <a:buNone/>
              <a:defRPr sz="1800" b="1"/>
            </a:lvl8pPr>
            <a:lvl9pPr marL="398789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5543" y="3392707"/>
            <a:ext cx="3354810" cy="616382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75B08-E8D3-48DC-8250-4CDAC0C8E153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23E5E-233C-498A-B3A0-B24ABFF44B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35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390CE3-9E1C-4113-B60A-E52F00CC4200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2AD74-FF50-4643-BCD6-4B3437F65F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B0CB2E-BCF4-4EA6-9B8D-05580F212C6A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FF19A9-20C3-416F-8DB0-DA0797AC84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19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09" y="425949"/>
            <a:ext cx="2497002" cy="181274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434" y="425968"/>
            <a:ext cx="4242931" cy="913058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509" y="2238715"/>
            <a:ext cx="2497002" cy="7317841"/>
          </a:xfrm>
        </p:spPr>
        <p:txBody>
          <a:bodyPr/>
          <a:lstStyle>
            <a:lvl1pPr marL="0" indent="0">
              <a:buNone/>
              <a:defRPr sz="1400"/>
            </a:lvl1pPr>
            <a:lvl2pPr marL="498488" indent="0">
              <a:buNone/>
              <a:defRPr sz="1300"/>
            </a:lvl2pPr>
            <a:lvl3pPr marL="996975" indent="0">
              <a:buNone/>
              <a:defRPr sz="1000"/>
            </a:lvl3pPr>
            <a:lvl4pPr marL="1495462" indent="0">
              <a:buNone/>
              <a:defRPr sz="1000"/>
            </a:lvl4pPr>
            <a:lvl5pPr marL="1993947" indent="0">
              <a:buNone/>
              <a:defRPr sz="1000"/>
            </a:lvl5pPr>
            <a:lvl6pPr marL="2492436" indent="0">
              <a:buNone/>
              <a:defRPr sz="1000"/>
            </a:lvl6pPr>
            <a:lvl7pPr marL="2990923" indent="0">
              <a:buNone/>
              <a:defRPr sz="1000"/>
            </a:lvl7pPr>
            <a:lvl8pPr marL="3489410" indent="0">
              <a:buNone/>
              <a:defRPr sz="1000"/>
            </a:lvl8pPr>
            <a:lvl9pPr marL="3987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2B0D9-342D-48B9-AE29-F8BCA4BB3BFC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EF538-B27A-46F9-8378-DAFB98D6A1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5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666" y="7488726"/>
            <a:ext cx="4553903" cy="88408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7666" y="955902"/>
            <a:ext cx="4553903" cy="6418898"/>
          </a:xfrm>
        </p:spPr>
        <p:txBody>
          <a:bodyPr/>
          <a:lstStyle>
            <a:lvl1pPr marL="0" indent="0">
              <a:buNone/>
              <a:defRPr sz="3600"/>
            </a:lvl1pPr>
            <a:lvl2pPr marL="498488" indent="0">
              <a:buNone/>
              <a:defRPr sz="3000"/>
            </a:lvl2pPr>
            <a:lvl3pPr marL="996975" indent="0">
              <a:buNone/>
              <a:defRPr sz="2500"/>
            </a:lvl3pPr>
            <a:lvl4pPr marL="1495462" indent="0">
              <a:buNone/>
              <a:defRPr sz="2200"/>
            </a:lvl4pPr>
            <a:lvl5pPr marL="1993947" indent="0">
              <a:buNone/>
              <a:defRPr sz="2200"/>
            </a:lvl5pPr>
            <a:lvl6pPr marL="2492436" indent="0">
              <a:buNone/>
              <a:defRPr sz="2200"/>
            </a:lvl6pPr>
            <a:lvl7pPr marL="2990923" indent="0">
              <a:buNone/>
              <a:defRPr sz="2200"/>
            </a:lvl7pPr>
            <a:lvl8pPr marL="3489410" indent="0">
              <a:buNone/>
              <a:defRPr sz="2200"/>
            </a:lvl8pPr>
            <a:lvl9pPr marL="3987897" indent="0">
              <a:buNone/>
              <a:defRPr sz="2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666" y="8372812"/>
            <a:ext cx="4553903" cy="1255547"/>
          </a:xfrm>
        </p:spPr>
        <p:txBody>
          <a:bodyPr/>
          <a:lstStyle>
            <a:lvl1pPr marL="0" indent="0">
              <a:buNone/>
              <a:defRPr sz="1400"/>
            </a:lvl1pPr>
            <a:lvl2pPr marL="498488" indent="0">
              <a:buNone/>
              <a:defRPr sz="1300"/>
            </a:lvl2pPr>
            <a:lvl3pPr marL="996975" indent="0">
              <a:buNone/>
              <a:defRPr sz="1000"/>
            </a:lvl3pPr>
            <a:lvl4pPr marL="1495462" indent="0">
              <a:buNone/>
              <a:defRPr sz="1000"/>
            </a:lvl4pPr>
            <a:lvl5pPr marL="1993947" indent="0">
              <a:buNone/>
              <a:defRPr sz="1000"/>
            </a:lvl5pPr>
            <a:lvl6pPr marL="2492436" indent="0">
              <a:buNone/>
              <a:defRPr sz="1000"/>
            </a:lvl6pPr>
            <a:lvl7pPr marL="2990923" indent="0">
              <a:buNone/>
              <a:defRPr sz="1000"/>
            </a:lvl7pPr>
            <a:lvl8pPr marL="3489410" indent="0">
              <a:buNone/>
              <a:defRPr sz="1000"/>
            </a:lvl8pPr>
            <a:lvl9pPr marL="3987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61D80F-97F7-4660-8EBC-04B147A5A6BC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AE8501-589E-41A8-955E-3FFFB82E13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67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23B1B3-E24F-4F4E-AB52-BFCAB31F1CEF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CEB015-C4C2-4873-BA95-6F80B66F26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7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02633" y="594353"/>
            <a:ext cx="1707713" cy="8962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9495" y="594353"/>
            <a:ext cx="4996643" cy="8962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C07064-BA56-434B-9FB6-3FF23C3C096F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756892-7F5D-4981-9A18-524AB52D4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72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239" y="3323370"/>
            <a:ext cx="6451362" cy="229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8477" y="6062293"/>
            <a:ext cx="5312887" cy="2733975"/>
          </a:xfrm>
        </p:spPr>
        <p:txBody>
          <a:bodyPr/>
          <a:lstStyle>
            <a:lvl1pPr marL="0" indent="0" algn="ctr">
              <a:buNone/>
              <a:defRPr/>
            </a:lvl1pPr>
            <a:lvl2pPr marL="498726" indent="0" algn="ctr">
              <a:buNone/>
              <a:defRPr/>
            </a:lvl2pPr>
            <a:lvl3pPr marL="997452" indent="0" algn="ctr">
              <a:buNone/>
              <a:defRPr/>
            </a:lvl3pPr>
            <a:lvl4pPr marL="1496178" indent="0" algn="ctr">
              <a:buNone/>
              <a:defRPr/>
            </a:lvl4pPr>
            <a:lvl5pPr marL="1994905" indent="0" algn="ctr">
              <a:buNone/>
              <a:defRPr/>
            </a:lvl5pPr>
            <a:lvl6pPr marL="2493630" indent="0" algn="ctr">
              <a:buNone/>
              <a:defRPr/>
            </a:lvl6pPr>
            <a:lvl7pPr marL="2992356" indent="0" algn="ctr">
              <a:buNone/>
              <a:defRPr/>
            </a:lvl7pPr>
            <a:lvl8pPr marL="3491083" indent="0" algn="ctr">
              <a:buNone/>
              <a:defRPr/>
            </a:lvl8pPr>
            <a:lvl9pPr marL="3989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5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545" y="6874561"/>
            <a:ext cx="6451362" cy="2124775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545" y="4534343"/>
            <a:ext cx="6451362" cy="2340222"/>
          </a:xfrm>
        </p:spPr>
        <p:txBody>
          <a:bodyPr anchor="b"/>
          <a:lstStyle>
            <a:lvl1pPr marL="0" indent="0">
              <a:buNone/>
              <a:defRPr sz="2200"/>
            </a:lvl1pPr>
            <a:lvl2pPr marL="498726" indent="0">
              <a:buNone/>
              <a:defRPr sz="2000"/>
            </a:lvl2pPr>
            <a:lvl3pPr marL="997452" indent="0">
              <a:buNone/>
              <a:defRPr sz="1800"/>
            </a:lvl3pPr>
            <a:lvl4pPr marL="1496178" indent="0">
              <a:buNone/>
              <a:defRPr sz="1400"/>
            </a:lvl4pPr>
            <a:lvl5pPr marL="1994905" indent="0">
              <a:buNone/>
              <a:defRPr sz="1400"/>
            </a:lvl5pPr>
            <a:lvl6pPr marL="2493630" indent="0">
              <a:buNone/>
              <a:defRPr sz="1400"/>
            </a:lvl6pPr>
            <a:lvl7pPr marL="2992356" indent="0">
              <a:buNone/>
              <a:defRPr sz="1400"/>
            </a:lvl7pPr>
            <a:lvl8pPr marL="3491083" indent="0">
              <a:buNone/>
              <a:defRPr sz="1400"/>
            </a:lvl8pPr>
            <a:lvl9pPr marL="39898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00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92" y="2496243"/>
            <a:ext cx="3352178" cy="706029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8168" y="2496243"/>
            <a:ext cx="3352178" cy="7060293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4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496" y="2394707"/>
            <a:ext cx="3353497" cy="99800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8726" indent="0">
              <a:buNone/>
              <a:defRPr sz="2200" b="1"/>
            </a:lvl2pPr>
            <a:lvl3pPr marL="997452" indent="0">
              <a:buNone/>
              <a:defRPr sz="2000" b="1"/>
            </a:lvl3pPr>
            <a:lvl4pPr marL="1496178" indent="0">
              <a:buNone/>
              <a:defRPr sz="1800" b="1"/>
            </a:lvl4pPr>
            <a:lvl5pPr marL="1994905" indent="0">
              <a:buNone/>
              <a:defRPr sz="1800" b="1"/>
            </a:lvl5pPr>
            <a:lvl6pPr marL="2493630" indent="0">
              <a:buNone/>
              <a:defRPr sz="1800" b="1"/>
            </a:lvl6pPr>
            <a:lvl7pPr marL="2992356" indent="0">
              <a:buNone/>
              <a:defRPr sz="1800" b="1"/>
            </a:lvl7pPr>
            <a:lvl8pPr marL="3491083" indent="0">
              <a:buNone/>
              <a:defRPr sz="1800" b="1"/>
            </a:lvl8pPr>
            <a:lvl9pPr marL="3989809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496" y="3392705"/>
            <a:ext cx="3353497" cy="616382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5537" y="2394707"/>
            <a:ext cx="3354814" cy="998000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8726" indent="0">
              <a:buNone/>
              <a:defRPr sz="2200" b="1"/>
            </a:lvl2pPr>
            <a:lvl3pPr marL="997452" indent="0">
              <a:buNone/>
              <a:defRPr sz="2000" b="1"/>
            </a:lvl3pPr>
            <a:lvl4pPr marL="1496178" indent="0">
              <a:buNone/>
              <a:defRPr sz="1800" b="1"/>
            </a:lvl4pPr>
            <a:lvl5pPr marL="1994905" indent="0">
              <a:buNone/>
              <a:defRPr sz="1800" b="1"/>
            </a:lvl5pPr>
            <a:lvl6pPr marL="2493630" indent="0">
              <a:buNone/>
              <a:defRPr sz="1800" b="1"/>
            </a:lvl6pPr>
            <a:lvl7pPr marL="2992356" indent="0">
              <a:buNone/>
              <a:defRPr sz="1800" b="1"/>
            </a:lvl7pPr>
            <a:lvl8pPr marL="3491083" indent="0">
              <a:buNone/>
              <a:defRPr sz="1800" b="1"/>
            </a:lvl8pPr>
            <a:lvl9pPr marL="3989809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5537" y="3392705"/>
            <a:ext cx="3354814" cy="6163826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47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7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544" y="6874561"/>
            <a:ext cx="6451362" cy="21247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544" y="4534355"/>
            <a:ext cx="6451362" cy="2340222"/>
          </a:xfrm>
        </p:spPr>
        <p:txBody>
          <a:bodyPr anchor="b"/>
          <a:lstStyle>
            <a:lvl1pPr marL="0" indent="0">
              <a:buNone/>
              <a:defRPr sz="2200"/>
            </a:lvl1pPr>
            <a:lvl2pPr marL="498488" indent="0">
              <a:buNone/>
              <a:defRPr sz="1900"/>
            </a:lvl2pPr>
            <a:lvl3pPr marL="996975" indent="0">
              <a:buNone/>
              <a:defRPr sz="1800"/>
            </a:lvl3pPr>
            <a:lvl4pPr marL="1495462" indent="0">
              <a:buNone/>
              <a:defRPr sz="1400"/>
            </a:lvl4pPr>
            <a:lvl5pPr marL="1993947" indent="0">
              <a:buNone/>
              <a:defRPr sz="1400"/>
            </a:lvl5pPr>
            <a:lvl6pPr marL="2492436" indent="0">
              <a:buNone/>
              <a:defRPr sz="1400"/>
            </a:lvl6pPr>
            <a:lvl7pPr marL="2990923" indent="0">
              <a:buNone/>
              <a:defRPr sz="1400"/>
            </a:lvl7pPr>
            <a:lvl8pPr marL="3489410" indent="0">
              <a:buNone/>
              <a:defRPr sz="1400"/>
            </a:lvl8pPr>
            <a:lvl9pPr marL="398789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35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96" y="425946"/>
            <a:ext cx="2497005" cy="181274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419" y="425951"/>
            <a:ext cx="4242931" cy="9130586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496" y="2238697"/>
            <a:ext cx="2497005" cy="7317841"/>
          </a:xfrm>
        </p:spPr>
        <p:txBody>
          <a:bodyPr/>
          <a:lstStyle>
            <a:lvl1pPr marL="0" indent="0">
              <a:buNone/>
              <a:defRPr sz="1400"/>
            </a:lvl1pPr>
            <a:lvl2pPr marL="498726" indent="0">
              <a:buNone/>
              <a:defRPr sz="1300"/>
            </a:lvl2pPr>
            <a:lvl3pPr marL="997452" indent="0">
              <a:buNone/>
              <a:defRPr sz="1100"/>
            </a:lvl3pPr>
            <a:lvl4pPr marL="1496178" indent="0">
              <a:buNone/>
              <a:defRPr sz="1000"/>
            </a:lvl4pPr>
            <a:lvl5pPr marL="1994905" indent="0">
              <a:buNone/>
              <a:defRPr sz="1000"/>
            </a:lvl5pPr>
            <a:lvl6pPr marL="2493630" indent="0">
              <a:buNone/>
              <a:defRPr sz="1000"/>
            </a:lvl6pPr>
            <a:lvl7pPr marL="2992356" indent="0">
              <a:buNone/>
              <a:defRPr sz="1000"/>
            </a:lvl7pPr>
            <a:lvl8pPr marL="3491083" indent="0">
              <a:buNone/>
              <a:defRPr sz="1000"/>
            </a:lvl8pPr>
            <a:lvl9pPr marL="39898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57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663" y="7488718"/>
            <a:ext cx="4553903" cy="88408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7663" y="955900"/>
            <a:ext cx="4553903" cy="6418898"/>
          </a:xfrm>
        </p:spPr>
        <p:txBody>
          <a:bodyPr/>
          <a:lstStyle>
            <a:lvl1pPr marL="0" indent="0">
              <a:buNone/>
              <a:defRPr sz="3500"/>
            </a:lvl1pPr>
            <a:lvl2pPr marL="498726" indent="0">
              <a:buNone/>
              <a:defRPr sz="3100"/>
            </a:lvl2pPr>
            <a:lvl3pPr marL="997452" indent="0">
              <a:buNone/>
              <a:defRPr sz="2600"/>
            </a:lvl3pPr>
            <a:lvl4pPr marL="1496178" indent="0">
              <a:buNone/>
              <a:defRPr sz="2200"/>
            </a:lvl4pPr>
            <a:lvl5pPr marL="1994905" indent="0">
              <a:buNone/>
              <a:defRPr sz="2200"/>
            </a:lvl5pPr>
            <a:lvl6pPr marL="2493630" indent="0">
              <a:buNone/>
              <a:defRPr sz="2200"/>
            </a:lvl6pPr>
            <a:lvl7pPr marL="2992356" indent="0">
              <a:buNone/>
              <a:defRPr sz="2200"/>
            </a:lvl7pPr>
            <a:lvl8pPr marL="3491083" indent="0">
              <a:buNone/>
              <a:defRPr sz="2200"/>
            </a:lvl8pPr>
            <a:lvl9pPr marL="3989809" indent="0">
              <a:buNone/>
              <a:defRPr sz="2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663" y="8372802"/>
            <a:ext cx="4553903" cy="1255547"/>
          </a:xfrm>
        </p:spPr>
        <p:txBody>
          <a:bodyPr/>
          <a:lstStyle>
            <a:lvl1pPr marL="0" indent="0">
              <a:buNone/>
              <a:defRPr sz="1400"/>
            </a:lvl1pPr>
            <a:lvl2pPr marL="498726" indent="0">
              <a:buNone/>
              <a:defRPr sz="1300"/>
            </a:lvl2pPr>
            <a:lvl3pPr marL="997452" indent="0">
              <a:buNone/>
              <a:defRPr sz="1100"/>
            </a:lvl3pPr>
            <a:lvl4pPr marL="1496178" indent="0">
              <a:buNone/>
              <a:defRPr sz="1000"/>
            </a:lvl4pPr>
            <a:lvl5pPr marL="1994905" indent="0">
              <a:buNone/>
              <a:defRPr sz="1000"/>
            </a:lvl5pPr>
            <a:lvl6pPr marL="2493630" indent="0">
              <a:buNone/>
              <a:defRPr sz="1000"/>
            </a:lvl6pPr>
            <a:lvl7pPr marL="2992356" indent="0">
              <a:buNone/>
              <a:defRPr sz="1000"/>
            </a:lvl7pPr>
            <a:lvl8pPr marL="3491083" indent="0">
              <a:buNone/>
              <a:defRPr sz="1000"/>
            </a:lvl8pPr>
            <a:lvl9pPr marL="39898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22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2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02633" y="428427"/>
            <a:ext cx="1707713" cy="91281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9493" y="428427"/>
            <a:ext cx="4996643" cy="91281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4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4215" y="2496263"/>
            <a:ext cx="2624819" cy="70602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5531" y="2496263"/>
            <a:ext cx="2624819" cy="706029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05" y="428424"/>
            <a:ext cx="6830855" cy="17830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1" y="2394706"/>
            <a:ext cx="3353499" cy="99800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98488" indent="0">
              <a:buNone/>
              <a:defRPr sz="2200" b="1"/>
            </a:lvl2pPr>
            <a:lvl3pPr marL="996975" indent="0">
              <a:buNone/>
              <a:defRPr sz="1900" b="1"/>
            </a:lvl3pPr>
            <a:lvl4pPr marL="1495462" indent="0">
              <a:buNone/>
              <a:defRPr sz="1800" b="1"/>
            </a:lvl4pPr>
            <a:lvl5pPr marL="1993947" indent="0">
              <a:buNone/>
              <a:defRPr sz="1800" b="1"/>
            </a:lvl5pPr>
            <a:lvl6pPr marL="2492436" indent="0">
              <a:buNone/>
              <a:defRPr sz="1800" b="1"/>
            </a:lvl6pPr>
            <a:lvl7pPr marL="2990923" indent="0">
              <a:buNone/>
              <a:defRPr sz="1800" b="1"/>
            </a:lvl7pPr>
            <a:lvl8pPr marL="3489410" indent="0">
              <a:buNone/>
              <a:defRPr sz="1800" b="1"/>
            </a:lvl8pPr>
            <a:lvl9pPr marL="398789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11" y="3392707"/>
            <a:ext cx="3353499" cy="616382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5543" y="2394706"/>
            <a:ext cx="3354810" cy="99800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98488" indent="0">
              <a:buNone/>
              <a:defRPr sz="2200" b="1"/>
            </a:lvl2pPr>
            <a:lvl3pPr marL="996975" indent="0">
              <a:buNone/>
              <a:defRPr sz="1900" b="1"/>
            </a:lvl3pPr>
            <a:lvl4pPr marL="1495462" indent="0">
              <a:buNone/>
              <a:defRPr sz="1800" b="1"/>
            </a:lvl4pPr>
            <a:lvl5pPr marL="1993947" indent="0">
              <a:buNone/>
              <a:defRPr sz="1800" b="1"/>
            </a:lvl5pPr>
            <a:lvl6pPr marL="2492436" indent="0">
              <a:buNone/>
              <a:defRPr sz="1800" b="1"/>
            </a:lvl6pPr>
            <a:lvl7pPr marL="2990923" indent="0">
              <a:buNone/>
              <a:defRPr sz="1800" b="1"/>
            </a:lvl7pPr>
            <a:lvl8pPr marL="3489410" indent="0">
              <a:buNone/>
              <a:defRPr sz="1800" b="1"/>
            </a:lvl8pPr>
            <a:lvl9pPr marL="3987897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5543" y="3392707"/>
            <a:ext cx="3354810" cy="6163826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3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7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09" y="425949"/>
            <a:ext cx="2497002" cy="181274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434" y="425968"/>
            <a:ext cx="4242931" cy="9130586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509" y="2238715"/>
            <a:ext cx="2497002" cy="7317841"/>
          </a:xfrm>
        </p:spPr>
        <p:txBody>
          <a:bodyPr/>
          <a:lstStyle>
            <a:lvl1pPr marL="0" indent="0">
              <a:buNone/>
              <a:defRPr sz="1400"/>
            </a:lvl1pPr>
            <a:lvl2pPr marL="498488" indent="0">
              <a:buNone/>
              <a:defRPr sz="1300"/>
            </a:lvl2pPr>
            <a:lvl3pPr marL="996975" indent="0">
              <a:buNone/>
              <a:defRPr sz="1000"/>
            </a:lvl3pPr>
            <a:lvl4pPr marL="1495462" indent="0">
              <a:buNone/>
              <a:defRPr sz="1000"/>
            </a:lvl4pPr>
            <a:lvl5pPr marL="1993947" indent="0">
              <a:buNone/>
              <a:defRPr sz="1000"/>
            </a:lvl5pPr>
            <a:lvl6pPr marL="2492436" indent="0">
              <a:buNone/>
              <a:defRPr sz="1000"/>
            </a:lvl6pPr>
            <a:lvl7pPr marL="2990923" indent="0">
              <a:buNone/>
              <a:defRPr sz="1000"/>
            </a:lvl7pPr>
            <a:lvl8pPr marL="3489410" indent="0">
              <a:buNone/>
              <a:defRPr sz="1000"/>
            </a:lvl8pPr>
            <a:lvl9pPr marL="3987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5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666" y="7488726"/>
            <a:ext cx="4553903" cy="88408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7666" y="955902"/>
            <a:ext cx="4553903" cy="6418898"/>
          </a:xfrm>
        </p:spPr>
        <p:txBody>
          <a:bodyPr/>
          <a:lstStyle>
            <a:lvl1pPr marL="0" indent="0">
              <a:buNone/>
              <a:defRPr sz="3600"/>
            </a:lvl1pPr>
            <a:lvl2pPr marL="498488" indent="0">
              <a:buNone/>
              <a:defRPr sz="3000"/>
            </a:lvl2pPr>
            <a:lvl3pPr marL="996975" indent="0">
              <a:buNone/>
              <a:defRPr sz="2500"/>
            </a:lvl3pPr>
            <a:lvl4pPr marL="1495462" indent="0">
              <a:buNone/>
              <a:defRPr sz="2200"/>
            </a:lvl4pPr>
            <a:lvl5pPr marL="1993947" indent="0">
              <a:buNone/>
              <a:defRPr sz="2200"/>
            </a:lvl5pPr>
            <a:lvl6pPr marL="2492436" indent="0">
              <a:buNone/>
              <a:defRPr sz="2200"/>
            </a:lvl6pPr>
            <a:lvl7pPr marL="2990923" indent="0">
              <a:buNone/>
              <a:defRPr sz="2200"/>
            </a:lvl7pPr>
            <a:lvl8pPr marL="3489410" indent="0">
              <a:buNone/>
              <a:defRPr sz="2200"/>
            </a:lvl8pPr>
            <a:lvl9pPr marL="3987897" indent="0">
              <a:buNone/>
              <a:defRPr sz="2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666" y="8372812"/>
            <a:ext cx="4553903" cy="1255547"/>
          </a:xfrm>
        </p:spPr>
        <p:txBody>
          <a:bodyPr/>
          <a:lstStyle>
            <a:lvl1pPr marL="0" indent="0">
              <a:buNone/>
              <a:defRPr sz="1400"/>
            </a:lvl1pPr>
            <a:lvl2pPr marL="498488" indent="0">
              <a:buNone/>
              <a:defRPr sz="1300"/>
            </a:lvl2pPr>
            <a:lvl3pPr marL="996975" indent="0">
              <a:buNone/>
              <a:defRPr sz="1000"/>
            </a:lvl3pPr>
            <a:lvl4pPr marL="1495462" indent="0">
              <a:buNone/>
              <a:defRPr sz="1000"/>
            </a:lvl4pPr>
            <a:lvl5pPr marL="1993947" indent="0">
              <a:buNone/>
              <a:defRPr sz="1000"/>
            </a:lvl5pPr>
            <a:lvl6pPr marL="2492436" indent="0">
              <a:buNone/>
              <a:defRPr sz="1000"/>
            </a:lvl6pPr>
            <a:lvl7pPr marL="2990923" indent="0">
              <a:buNone/>
              <a:defRPr sz="1000"/>
            </a:lvl7pPr>
            <a:lvl8pPr marL="3489410" indent="0">
              <a:buNone/>
              <a:defRPr sz="1000"/>
            </a:lvl8pPr>
            <a:lvl9pPr marL="3987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8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" y="0"/>
            <a:ext cx="1770963" cy="1069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4211" y="428424"/>
            <a:ext cx="5376135" cy="178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4211" y="2496263"/>
            <a:ext cx="5376135" cy="706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" y="9955235"/>
            <a:ext cx="1644465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folHlink"/>
                </a:solidFill>
              </a:defRPr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4211" y="9955235"/>
            <a:ext cx="4174411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6699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47098" y="9955235"/>
            <a:ext cx="442741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669900"/>
                </a:solidFill>
              </a:defRPr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5pPr>
      <a:lvl6pPr marL="498488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6pPr>
      <a:lvl7pPr marL="996975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7pPr>
      <a:lvl8pPr marL="1495462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8pPr>
      <a:lvl9pPr marL="1993947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669900"/>
          </a:solidFill>
          <a:latin typeface="Arial" charset="0"/>
        </a:defRPr>
      </a:lvl9pPr>
    </p:titleStyle>
    <p:bodyStyle>
      <a:lvl1pPr marL="373865" indent="-373865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10041" indent="-311554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–"/>
        <a:defRPr sz="3000">
          <a:solidFill>
            <a:schemeClr val="tx1"/>
          </a:solidFill>
          <a:latin typeface="+mn-lt"/>
        </a:defRPr>
      </a:lvl2pPr>
      <a:lvl3pPr marL="1246218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•"/>
        <a:defRPr sz="2500">
          <a:solidFill>
            <a:schemeClr val="tx1"/>
          </a:solidFill>
          <a:latin typeface="+mn-lt"/>
        </a:defRPr>
      </a:lvl3pPr>
      <a:lvl4pPr marL="1744704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–"/>
        <a:defRPr sz="2200">
          <a:solidFill>
            <a:schemeClr val="tx1"/>
          </a:solidFill>
          <a:latin typeface="+mn-lt"/>
        </a:defRPr>
      </a:lvl4pPr>
      <a:lvl5pPr marL="2243192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»"/>
        <a:defRPr sz="2200">
          <a:solidFill>
            <a:schemeClr val="tx1"/>
          </a:solidFill>
          <a:latin typeface="+mn-lt"/>
        </a:defRPr>
      </a:lvl5pPr>
      <a:lvl6pPr marL="2741680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»"/>
        <a:defRPr sz="2200">
          <a:solidFill>
            <a:schemeClr val="tx1"/>
          </a:solidFill>
          <a:latin typeface="+mn-lt"/>
        </a:defRPr>
      </a:lvl6pPr>
      <a:lvl7pPr marL="3240166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»"/>
        <a:defRPr sz="2200">
          <a:solidFill>
            <a:schemeClr val="tx1"/>
          </a:solidFill>
          <a:latin typeface="+mn-lt"/>
        </a:defRPr>
      </a:lvl7pPr>
      <a:lvl8pPr marL="3738655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»"/>
        <a:defRPr sz="2200">
          <a:solidFill>
            <a:schemeClr val="tx1"/>
          </a:solidFill>
          <a:latin typeface="+mn-lt"/>
        </a:defRPr>
      </a:lvl8pPr>
      <a:lvl9pPr marL="4237139" indent="-249242" algn="l" rtl="0" eaLnBrk="1" fontAlgn="base" hangingPunct="1">
        <a:spcBef>
          <a:spcPct val="20000"/>
        </a:spcBef>
        <a:spcAft>
          <a:spcPct val="0"/>
        </a:spcAft>
        <a:buClr>
          <a:srgbClr val="669900"/>
        </a:buClr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488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75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5462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3947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2436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0923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89410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87897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54720" y="594346"/>
            <a:ext cx="5755627" cy="142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505" y="2496263"/>
            <a:ext cx="6830855" cy="706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9505" y="9742265"/>
            <a:ext cx="1770963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78D89A9E-C315-462F-BC75-E429956BB0D4}" type="datetime1">
              <a:rPr lang="en-US"/>
              <a:pPr/>
              <a:t>10/29/2017</a:t>
            </a:fld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3197" y="9742265"/>
            <a:ext cx="2403449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Template copyright www.brainybetty.com 2005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9397" y="9742265"/>
            <a:ext cx="1770963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DCEFD11-975B-4BB7-A143-0D6F2316A9A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6" y="594342"/>
            <a:ext cx="885481" cy="154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379505" y="2139633"/>
            <a:ext cx="6830855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697" tIns="49848" rIns="99697" bIns="49848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98488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96975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495462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99394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73865" indent="-37386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10041" indent="-311554" algn="l" rtl="0" eaLnBrk="1" fontAlgn="base" hangingPunct="1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</a:defRPr>
      </a:lvl2pPr>
      <a:lvl3pPr marL="1246218" indent="-249242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</a:defRPr>
      </a:lvl3pPr>
      <a:lvl4pPr marL="1744704" indent="-249242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243192" indent="-249242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741680" indent="-249242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3240166" indent="-249242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738655" indent="-249242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4237139" indent="-249242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8488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75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95462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3947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92436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90923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89410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87897" algn="l" defTabSz="99697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492" y="428422"/>
            <a:ext cx="6830854" cy="178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492" y="2496243"/>
            <a:ext cx="6830854" cy="706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9493" y="9742264"/>
            <a:ext cx="1770962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72384F01-1535-4C7F-9C6F-3AE427A1AE36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3196" y="9742264"/>
            <a:ext cx="2403449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9384" y="9742264"/>
            <a:ext cx="1770962" cy="74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9A6BFD-C8C0-4E35-8861-3D1C69931C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98726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97452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496178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99490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74045" indent="-374045" algn="l" rtl="0" eaLnBrk="1" fontAlgn="base" hangingPunct="1">
        <a:spcBef>
          <a:spcPct val="20000"/>
        </a:spcBef>
        <a:spcAft>
          <a:spcPct val="0"/>
        </a:spcAft>
        <a:buChar char="•"/>
        <a:defRPr sz="3500">
          <a:solidFill>
            <a:schemeClr val="tx1"/>
          </a:solidFill>
          <a:latin typeface="+mn-lt"/>
          <a:ea typeface="+mn-ea"/>
          <a:cs typeface="+mn-cs"/>
        </a:defRPr>
      </a:lvl1pPr>
      <a:lvl2pPr marL="810430" indent="-311703" algn="l" rtl="0" eaLnBrk="1" fontAlgn="base" hangingPunct="1">
        <a:spcBef>
          <a:spcPct val="20000"/>
        </a:spcBef>
        <a:spcAft>
          <a:spcPct val="0"/>
        </a:spcAft>
        <a:buChar char="–"/>
        <a:defRPr sz="3100">
          <a:solidFill>
            <a:schemeClr val="tx1"/>
          </a:solidFill>
          <a:latin typeface="+mn-lt"/>
          <a:cs typeface="+mn-cs"/>
        </a:defRPr>
      </a:lvl2pPr>
      <a:lvl3pPr marL="1246815" indent="-249363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cs typeface="+mn-cs"/>
        </a:defRPr>
      </a:lvl3pPr>
      <a:lvl4pPr marL="1745541" indent="-249363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cs typeface="+mn-cs"/>
        </a:defRPr>
      </a:lvl4pPr>
      <a:lvl5pPr marL="2244267" indent="-24936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5pPr>
      <a:lvl6pPr marL="2742993" indent="-24936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6pPr>
      <a:lvl7pPr marL="3241721" indent="-24936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7pPr>
      <a:lvl8pPr marL="3740446" indent="-24936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8pPr>
      <a:lvl9pPr marL="4239172" indent="-24936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8726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7452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6178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4905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3630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2356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1083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9809" algn="l" defTabSz="99745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tm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7.png"/><Relationship Id="rId4" Type="http://schemas.openxmlformats.org/officeDocument/2006/relationships/image" Target="../media/image10.jpeg"/><Relationship Id="rId9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mp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7.png"/><Relationship Id="rId4" Type="http://schemas.openxmlformats.org/officeDocument/2006/relationships/image" Target="../media/image17.jpeg"/><Relationship Id="rId9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tmp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3.tmp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tmp"/><Relationship Id="rId7" Type="http://schemas.openxmlformats.org/officeDocument/2006/relationships/image" Target="../media/image48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7.png"/><Relationship Id="rId3" Type="http://schemas.openxmlformats.org/officeDocument/2006/relationships/image" Target="../media/image3.tmp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504" y="4445682"/>
            <a:ext cx="2782942" cy="1366987"/>
          </a:xfrm>
        </p:spPr>
        <p:txBody>
          <a:bodyPr/>
          <a:lstStyle/>
          <a:p>
            <a:pPr algn="just"/>
            <a:r>
              <a:rPr lang="fi-FI" sz="1300" dirty="0">
                <a:solidFill>
                  <a:srgbClr val="FDF1B5"/>
                </a:solidFill>
              </a:rPr>
              <a:t>Jalan Lingkar Timur No. 1 Kemiri, Sidoarjo</a:t>
            </a:r>
          </a:p>
          <a:p>
            <a:pPr algn="just"/>
            <a:r>
              <a:rPr lang="en-US" sz="1300" dirty="0" err="1">
                <a:solidFill>
                  <a:srgbClr val="FDF1B5"/>
                </a:solidFill>
              </a:rPr>
              <a:t>Jawa</a:t>
            </a:r>
            <a:r>
              <a:rPr lang="en-US" sz="1300" dirty="0">
                <a:solidFill>
                  <a:srgbClr val="FDF1B5"/>
                </a:solidFill>
              </a:rPr>
              <a:t> </a:t>
            </a:r>
            <a:r>
              <a:rPr lang="en-US" sz="1300" dirty="0" err="1">
                <a:solidFill>
                  <a:srgbClr val="FDF1B5"/>
                </a:solidFill>
              </a:rPr>
              <a:t>Timur</a:t>
            </a:r>
            <a:r>
              <a:rPr lang="en-US" sz="1300" dirty="0">
                <a:solidFill>
                  <a:srgbClr val="FDF1B5"/>
                </a:solidFill>
              </a:rPr>
              <a:t>, Indonesia</a:t>
            </a:r>
          </a:p>
          <a:p>
            <a:pPr algn="just"/>
            <a:r>
              <a:rPr lang="en-US" sz="1300" dirty="0" err="1">
                <a:solidFill>
                  <a:srgbClr val="FDF1B5"/>
                </a:solidFill>
              </a:rPr>
              <a:t>Telp</a:t>
            </a:r>
            <a:r>
              <a:rPr lang="en-US" sz="1300" dirty="0">
                <a:solidFill>
                  <a:srgbClr val="FDF1B5"/>
                </a:solidFill>
              </a:rPr>
              <a:t>. (031) 8956551 ; 8073893</a:t>
            </a:r>
          </a:p>
          <a:p>
            <a:pPr algn="just"/>
            <a:r>
              <a:rPr lang="en-US" sz="1300" dirty="0">
                <a:solidFill>
                  <a:srgbClr val="FDF1B5"/>
                </a:solidFill>
              </a:rPr>
              <a:t>Fax. (031) 8956550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300909" y="4427851"/>
            <a:ext cx="3120267" cy="145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300" dirty="0" err="1">
                <a:solidFill>
                  <a:srgbClr val="FDF1B5"/>
                </a:solidFill>
              </a:rPr>
              <a:t>Jalan</a:t>
            </a:r>
            <a:r>
              <a:rPr lang="en-US" sz="1300" dirty="0">
                <a:solidFill>
                  <a:srgbClr val="FDF1B5"/>
                </a:solidFill>
              </a:rPr>
              <a:t> </a:t>
            </a:r>
            <a:r>
              <a:rPr lang="en-US" sz="1300" dirty="0" err="1">
                <a:solidFill>
                  <a:srgbClr val="FDF1B5"/>
                </a:solidFill>
              </a:rPr>
              <a:t>Ciputat</a:t>
            </a:r>
            <a:r>
              <a:rPr lang="en-US" sz="1300" dirty="0">
                <a:solidFill>
                  <a:srgbClr val="FDF1B5"/>
                </a:solidFill>
              </a:rPr>
              <a:t> Raya No. 100 E</a:t>
            </a:r>
          </a:p>
          <a:p>
            <a:pPr algn="just"/>
            <a:r>
              <a:rPr lang="en-US" sz="1300" dirty="0" err="1">
                <a:solidFill>
                  <a:srgbClr val="FDF1B5"/>
                </a:solidFill>
              </a:rPr>
              <a:t>Kebayoran</a:t>
            </a:r>
            <a:r>
              <a:rPr lang="en-US" sz="1300" dirty="0">
                <a:solidFill>
                  <a:srgbClr val="FDF1B5"/>
                </a:solidFill>
              </a:rPr>
              <a:t> Lama, Jakarta Selatan</a:t>
            </a:r>
          </a:p>
          <a:p>
            <a:pPr algn="just"/>
            <a:r>
              <a:rPr lang="en-US" sz="1300" dirty="0">
                <a:solidFill>
                  <a:srgbClr val="FDF1B5"/>
                </a:solidFill>
              </a:rPr>
              <a:t>Indonesia</a:t>
            </a:r>
          </a:p>
          <a:p>
            <a:pPr algn="just"/>
            <a:r>
              <a:rPr lang="en-US" sz="1300" dirty="0" err="1">
                <a:solidFill>
                  <a:srgbClr val="FDF1B5"/>
                </a:solidFill>
              </a:rPr>
              <a:t>Telp</a:t>
            </a:r>
            <a:r>
              <a:rPr lang="en-US" sz="1300" dirty="0">
                <a:solidFill>
                  <a:srgbClr val="FDF1B5"/>
                </a:solidFill>
              </a:rPr>
              <a:t>. (021) 72895005</a:t>
            </a:r>
          </a:p>
          <a:p>
            <a:pPr algn="just"/>
            <a:r>
              <a:rPr lang="en-US" sz="1300" dirty="0">
                <a:solidFill>
                  <a:srgbClr val="FDF1B5"/>
                </a:solidFill>
              </a:rPr>
              <a:t>Fax. (021) 72895004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87420" y="3676011"/>
            <a:ext cx="2564202" cy="8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 Office &amp; Workshop Address:</a:t>
            </a:r>
            <a:endParaRPr lang="id-ID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308836" y="3569028"/>
            <a:ext cx="2522036" cy="8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Branch Office Address:</a:t>
            </a:r>
            <a:endParaRPr lang="id-ID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79504" y="6062294"/>
            <a:ext cx="1125816" cy="46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Website:</a:t>
            </a:r>
          </a:p>
          <a:p>
            <a:pPr algn="l"/>
            <a:endParaRPr lang="id-ID" sz="1400" dirty="0">
              <a:solidFill>
                <a:srgbClr val="A50021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362627" y="6344606"/>
            <a:ext cx="2302251" cy="29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fi-FI" sz="1300" dirty="0">
                <a:solidFill>
                  <a:srgbClr val="FDF1B5"/>
                </a:solidFill>
              </a:rPr>
              <a:t>www.hastaprajatama.com </a:t>
            </a:r>
            <a:endParaRPr lang="en-US" sz="1300" dirty="0">
              <a:solidFill>
                <a:srgbClr val="FDF1B5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362627" y="6953806"/>
            <a:ext cx="826441" cy="53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Email:</a:t>
            </a:r>
          </a:p>
          <a:p>
            <a:pPr algn="l"/>
            <a:endParaRPr lang="id-ID" sz="1400" dirty="0">
              <a:solidFill>
                <a:srgbClr val="A50021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 bwMode="auto">
          <a:xfrm>
            <a:off x="362626" y="7227205"/>
            <a:ext cx="3246764" cy="560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46" tIns="49872" rIns="99746" bIns="49872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fi-FI" sz="1300" dirty="0">
                <a:solidFill>
                  <a:srgbClr val="FDF1B5"/>
                </a:solidFill>
              </a:rPr>
              <a:t>hastaprajatama.fabrikator@gmail.com</a:t>
            </a:r>
          </a:p>
          <a:p>
            <a:pPr algn="just"/>
            <a:r>
              <a:rPr lang="fi-FI" sz="1300" dirty="0">
                <a:solidFill>
                  <a:srgbClr val="FDF1B5"/>
                </a:solidFill>
              </a:rPr>
              <a:t>hastaprajatama@yahoo.com </a:t>
            </a:r>
            <a:endParaRPr lang="en-US" sz="1300" dirty="0">
              <a:solidFill>
                <a:srgbClr val="FDF1B5"/>
              </a:solidFill>
            </a:endParaRPr>
          </a:p>
        </p:txBody>
      </p:sp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1256540" y="1226011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i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PT HASTA PRAJATAMA</a:t>
            </a:r>
          </a:p>
          <a:p>
            <a:r>
              <a:rPr lang="en-US" sz="1200" dirty="0">
                <a:solidFill>
                  <a:srgbClr val="FDF1B5"/>
                </a:solidFill>
              </a:rPr>
              <a:t>GENERAL CONTRACTOR, PILING &amp; SUPPLIER</a:t>
            </a:r>
            <a:endParaRPr lang="id-ID" sz="1200" i="0" dirty="0">
              <a:solidFill>
                <a:srgbClr val="FDF1B5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9" y="8056313"/>
            <a:ext cx="2245164" cy="1780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52" y="8062704"/>
            <a:ext cx="2247768" cy="1782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99" y="8064771"/>
            <a:ext cx="2498820" cy="1780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1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40740"/>
              </p:ext>
            </p:extLst>
          </p:nvPr>
        </p:nvGraphicFramePr>
        <p:xfrm>
          <a:off x="1062377" y="3100917"/>
          <a:ext cx="5786560" cy="72996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54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2060"/>
                          </a:solidFill>
                        </a:rPr>
                        <a:t>No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2060"/>
                          </a:solidFill>
                        </a:rPr>
                        <a:t>PROJECT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2060"/>
                          </a:solidFill>
                        </a:rPr>
                        <a:t>CUSTOMER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Tol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Surabaya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Gempol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Porong-Gempol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PT. PP DVO -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Surabqya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Bendung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Gerak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Sembayat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Waskita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Wika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KSO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Apattement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Marvell City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Adhi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CCSP 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Perkuatan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Tebing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Pemali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Brebes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Jawa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Tengah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Hutama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CCSP &amp; PC Pile </a:t>
                      </a:r>
                      <a:r>
                        <a:rPr lang="fi-FI" sz="900" b="0" i="1" baseline="0" dirty="0">
                          <a:solidFill>
                            <a:srgbClr val="FF0000"/>
                          </a:solidFill>
                        </a:rPr>
                        <a:t>Penurapan Tana Lia, Tana Tidung</a:t>
                      </a:r>
                      <a:endParaRPr lang="en-US" sz="900" b="0" i="1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Wijaya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Jakarta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Penambahan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Lajur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Jalan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Tol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Surabaya - Gresik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Hutama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Adya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Tunggal KSO SBY</a:t>
                      </a:r>
                    </a:p>
                    <a:p>
                      <a:pPr marL="0" algn="l" defTabSz="914400" rtl="0" eaLnBrk="1" latinLnBrk="0" hangingPunct="1"/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Steel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PileTol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Surabaya -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Mojokerto</a:t>
                      </a:r>
                      <a:endParaRPr lang="en-US" sz="900" b="0" i="1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Hutama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Dermaga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Teluk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Lamong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Adhi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CCSP River Improvement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Brantas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Abipraya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Jakarta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Tol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Surabaya -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Mojokerto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Wijaya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Jembatan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Sungai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Brantas</a:t>
                      </a:r>
                      <a:endParaRPr lang="en-US" sz="900" b="0" i="1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JO. PP –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Waskita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Semarang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Gedung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Serbaguna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Brantas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Abipraya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Terminal LPG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Banyuwangi</a:t>
                      </a:r>
                      <a:endParaRPr lang="en-US" sz="900" b="0" i="1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PP DVO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Perkuatan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Talut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Tegak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Adhi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Tol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Surabaya -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Mojokerto</a:t>
                      </a:r>
                      <a:endParaRPr lang="en-US" sz="900" b="0" i="1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Wijaya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Jakarta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Pemabunan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Dermaga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&amp;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Trestel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Pelabuhan</a:t>
                      </a:r>
                      <a:r>
                        <a:rPr lang="es-ES" sz="900" b="0" i="1" baseline="0" dirty="0">
                          <a:solidFill>
                            <a:srgbClr val="000000"/>
                          </a:solidFill>
                        </a:rPr>
                        <a:t> Manyar </a:t>
                      </a:r>
                      <a:r>
                        <a:rPr lang="es-ES" sz="900" b="0" i="1" baseline="0" dirty="0" err="1">
                          <a:solidFill>
                            <a:srgbClr val="000000"/>
                          </a:solidFill>
                        </a:rPr>
                        <a:t>Gresik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Adhi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Spun Pile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Jalan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Lingkar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Mas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Wijaya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Jakrta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SSP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Jembatan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THP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Kenjeran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Surabaya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Hutama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Jakarta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SSP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Bendung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Gerak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Sembayat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Gresik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KSO  BAP-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Waskita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Wika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Sby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606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00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000000"/>
                          </a:solidFill>
                        </a:rPr>
                        <a:t> SSP </a:t>
                      </a:r>
                      <a:r>
                        <a:rPr lang="fi-FI" sz="900" b="0" i="1" baseline="0" dirty="0">
                          <a:solidFill>
                            <a:srgbClr val="000000"/>
                          </a:solidFill>
                        </a:rPr>
                        <a:t>Jalan Tol Solo Kertosono Seksi SN 1A</a:t>
                      </a:r>
                      <a:endParaRPr lang="en-US" sz="900" b="0" i="1" baseline="0" dirty="0">
                        <a:solidFill>
                          <a:srgbClr val="000000"/>
                        </a:solidFill>
                      </a:endParaRP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Waskita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- Jakarta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6527">
                <a:tc>
                  <a:txBody>
                    <a:bodyPr/>
                    <a:lstStyle/>
                    <a:p>
                      <a:pPr algn="ctr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Proyek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Pemancangan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SSP 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Blora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Cepu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0" i="1" baseline="0" dirty="0" err="1">
                          <a:solidFill>
                            <a:srgbClr val="FF0000"/>
                          </a:solidFill>
                        </a:rPr>
                        <a:t>Jawa</a:t>
                      </a:r>
                      <a:r>
                        <a:rPr lang="en-US" sz="900" b="0" i="1" baseline="0" dirty="0">
                          <a:solidFill>
                            <a:srgbClr val="FF0000"/>
                          </a:solidFill>
                        </a:rPr>
                        <a:t> Tengah</a:t>
                      </a:r>
                    </a:p>
                  </a:txBody>
                  <a:tcPr marL="101198" marR="101198" marT="53493" marB="5349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Hutama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Karya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- Surabaya</a:t>
                      </a:r>
                    </a:p>
                  </a:txBody>
                  <a:tcPr marL="101198" marR="101198" marT="53493" marB="53493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1519072" y="121778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EXPERIENCE LIST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PILING WORK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id-ID" sz="13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45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512881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EXCECUTION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CIVIL WORK  &amp; BUILDING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7" y="3147302"/>
            <a:ext cx="1754715" cy="1124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2348281" y="4407236"/>
            <a:ext cx="1446639" cy="8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Construction civil  work of Jetty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49" y="3147302"/>
            <a:ext cx="1136081" cy="1124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Subtitle 2"/>
          <p:cNvSpPr txBox="1">
            <a:spLocks/>
          </p:cNvSpPr>
          <p:nvPr/>
        </p:nvSpPr>
        <p:spPr bwMode="auto">
          <a:xfrm>
            <a:off x="3757322" y="6977063"/>
            <a:ext cx="2330698" cy="54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Construction civil work of Building TEN SAN at Jl. </a:t>
            </a:r>
            <a:r>
              <a:rPr lang="en-US" sz="1000" b="0" i="1" dirty="0" err="1">
                <a:solidFill>
                  <a:srgbClr val="FDF1B5"/>
                </a:solidFill>
              </a:rPr>
              <a:t>Kahuripan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Sidoarjo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Jawa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7" y="4327808"/>
            <a:ext cx="1754715" cy="1225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9" y="6977063"/>
            <a:ext cx="1802918" cy="981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2" y="8062384"/>
            <a:ext cx="1802918" cy="982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Subtitle 2"/>
          <p:cNvSpPr txBox="1">
            <a:spLocks/>
          </p:cNvSpPr>
          <p:nvPr/>
        </p:nvSpPr>
        <p:spPr bwMode="auto">
          <a:xfrm>
            <a:off x="2465244" y="8357420"/>
            <a:ext cx="2330698" cy="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Construction civil work of Jetty &amp; Trestle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20" y="5691570"/>
            <a:ext cx="1559094" cy="1127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65" y="5691570"/>
            <a:ext cx="1559093" cy="1127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03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663996"/>
              </p:ext>
            </p:extLst>
          </p:nvPr>
        </p:nvGraphicFramePr>
        <p:xfrm>
          <a:off x="707150" y="3359302"/>
          <a:ext cx="6211969" cy="3530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5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PROJECT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CUSTOMER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Pembangunan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Gedung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Kantor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Pelayanan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Kekayaan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Negara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Lelang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Sidoarjo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Kantor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Pelayanan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Kekayaan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Negara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Lelang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Sidoarjo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25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King Jim Indonesia Warehouse Building (46 m x 48 m)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Xenodia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Pekerjaan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Pembangunan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Rumah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Tahan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Negara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Depok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Kementrian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Hukum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HAM Kantor Wilayah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Jawa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Barat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188">
                <a:tc>
                  <a:txBody>
                    <a:bodyPr/>
                    <a:lstStyle/>
                    <a:p>
                      <a:pPr marL="0" algn="ctr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Site Development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Tahap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I PLTU Lombok (2 x 25 MW) Loan Korea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PT. PLN (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Persero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) UIP KITRING NUSRA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Site Development PLTU Lombok FTP 2 (2 x 25 MW)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Tahap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II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PT. PLN (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Persero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) UIP XI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Mataram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Pembangunan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Pabrik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Daichi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Koun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di PIER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Pasuruan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Xenodia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7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Pembangunan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Gedung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Kantor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Tensan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Indonesia di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Sidoarjo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Xenodia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572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Pembangunan Ware House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Pondasi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Mesin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PT. KTI di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Probolinggo</a:t>
                      </a: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PT. </a:t>
                      </a:r>
                      <a:r>
                        <a:rPr lang="en-US" sz="900" b="0" i="1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Xenodia</a:t>
                      </a:r>
                      <a:r>
                        <a:rPr lang="en-US" sz="9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sv-SE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Pekerjaan Rehab. Dan Pembangunan Gedung Balai Diklat (Tahap I)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Badan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Kepegawaian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Daerah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Kabupaten</a:t>
                      </a:r>
                      <a:r>
                        <a:rPr lang="en-US" sz="9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i="1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Sidoarjo</a:t>
                      </a:r>
                      <a:endParaRPr lang="en-US" sz="9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algn="ctr"/>
                      <a:endParaRPr lang="en-US" sz="800" b="0" i="1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1519072" y="121778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EXPERIENCE LIST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CIVIL WORK &amp; BUILDING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id-ID" sz="13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67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1" y="3310010"/>
            <a:ext cx="634453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674654" y="2826103"/>
            <a:ext cx="1686631" cy="58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Qualification:</a:t>
            </a:r>
            <a:endParaRPr lang="id-ID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685213" y="3352096"/>
            <a:ext cx="2536545" cy="40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 lvl="1">
              <a:buBlip>
                <a:blip r:embed="rId2"/>
              </a:buBlip>
            </a:pPr>
            <a:r>
              <a:rPr lang="en-US" sz="1400" b="1" i="1" dirty="0">
                <a:solidFill>
                  <a:srgbClr val="FDF1B5"/>
                </a:solidFill>
              </a:rPr>
              <a:t> </a:t>
            </a:r>
            <a:r>
              <a:rPr lang="en-US" sz="1100" i="1" dirty="0">
                <a:solidFill>
                  <a:srgbClr val="FDF1B5"/>
                </a:solidFill>
              </a:rPr>
              <a:t>Major Scale Company</a:t>
            </a: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879250" y="2870689"/>
            <a:ext cx="3141350" cy="4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Association Members:</a:t>
            </a:r>
            <a:endParaRPr lang="id-ID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3912984" y="3289685"/>
            <a:ext cx="2593195" cy="1158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GABPEKNAS</a:t>
            </a:r>
          </a:p>
          <a:p>
            <a:pPr marL="311554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APKOMATEK</a:t>
            </a:r>
          </a:p>
          <a:p>
            <a:pPr marL="311554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AKMI</a:t>
            </a:r>
          </a:p>
          <a:p>
            <a:pPr marL="311554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HIKKMI</a:t>
            </a:r>
          </a:p>
          <a:p>
            <a:pPr marL="311554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AKLI</a:t>
            </a: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727360" y="4127719"/>
            <a:ext cx="2403449" cy="79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Legality &amp; Certificates:</a:t>
            </a:r>
            <a:endParaRPr lang="id-ID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49" y="4831594"/>
            <a:ext cx="1011422" cy="151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Subtitle 2"/>
          <p:cNvSpPr txBox="1">
            <a:spLocks/>
          </p:cNvSpPr>
          <p:nvPr/>
        </p:nvSpPr>
        <p:spPr bwMode="auto">
          <a:xfrm>
            <a:off x="409011" y="6122469"/>
            <a:ext cx="2066120" cy="98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sz="1000" b="0" i="1" dirty="0">
                <a:solidFill>
                  <a:srgbClr val="FDF1B5"/>
                </a:solidFill>
              </a:rPr>
              <a:t>Certify The Quality Management System</a:t>
            </a:r>
          </a:p>
          <a:p>
            <a:pPr marL="311554"/>
            <a:r>
              <a:rPr lang="en-US" sz="1000" b="0" i="1" dirty="0">
                <a:solidFill>
                  <a:srgbClr val="FDF1B5"/>
                </a:solidFill>
              </a:rPr>
              <a:t>ISO 9001</a:t>
            </a: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44" y="4804339"/>
            <a:ext cx="1010460" cy="151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ubtitle 2"/>
          <p:cNvSpPr txBox="1">
            <a:spLocks/>
          </p:cNvSpPr>
          <p:nvPr/>
        </p:nvSpPr>
        <p:spPr bwMode="auto">
          <a:xfrm>
            <a:off x="2496214" y="6122473"/>
            <a:ext cx="2245335" cy="10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b="0" i="1" dirty="0"/>
              <a:t> </a:t>
            </a:r>
            <a:r>
              <a:rPr lang="en-US" sz="1000" b="0" i="1" dirty="0">
                <a:solidFill>
                  <a:srgbClr val="FDF1B5"/>
                </a:solidFill>
              </a:rPr>
              <a:t>Certify The Environmental Management System</a:t>
            </a:r>
          </a:p>
          <a:p>
            <a:pPr marL="311554"/>
            <a:r>
              <a:rPr lang="en-US" sz="1000" b="0" i="1" dirty="0">
                <a:solidFill>
                  <a:srgbClr val="FDF1B5"/>
                </a:solidFill>
              </a:rPr>
              <a:t>ISO 14001</a:t>
            </a: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28" y="4796347"/>
            <a:ext cx="1008343" cy="150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Subtitle 2"/>
          <p:cNvSpPr txBox="1">
            <a:spLocks/>
          </p:cNvSpPr>
          <p:nvPr/>
        </p:nvSpPr>
        <p:spPr bwMode="auto">
          <a:xfrm>
            <a:off x="4857496" y="6093496"/>
            <a:ext cx="2287503" cy="102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i="1" dirty="0"/>
              <a:t> </a:t>
            </a:r>
            <a:r>
              <a:rPr lang="en-US" sz="1000" b="0" i="1" dirty="0">
                <a:solidFill>
                  <a:srgbClr val="FDF1B5"/>
                </a:solidFill>
              </a:rPr>
              <a:t>Certify The Health &amp; Safety Management System</a:t>
            </a:r>
          </a:p>
          <a:p>
            <a:pPr marL="311554"/>
            <a:r>
              <a:rPr lang="en-US" sz="1000" b="0" i="1" dirty="0">
                <a:solidFill>
                  <a:srgbClr val="FDF1B5"/>
                </a:solidFill>
              </a:rPr>
              <a:t>ISO 18001</a:t>
            </a: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19" y="7372821"/>
            <a:ext cx="1010277" cy="15106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Subtitle 2"/>
          <p:cNvSpPr txBox="1">
            <a:spLocks/>
          </p:cNvSpPr>
          <p:nvPr/>
        </p:nvSpPr>
        <p:spPr bwMode="auto">
          <a:xfrm>
            <a:off x="265648" y="8658072"/>
            <a:ext cx="2373930" cy="69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Surat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Ijin</a:t>
            </a:r>
            <a:r>
              <a:rPr lang="en-US" sz="1000" b="0" i="1" dirty="0">
                <a:solidFill>
                  <a:srgbClr val="FDF1B5"/>
                </a:solidFill>
              </a:rPr>
              <a:t> Usaha </a:t>
            </a:r>
            <a:r>
              <a:rPr lang="en-US" sz="1000" b="0" i="1" dirty="0" err="1">
                <a:solidFill>
                  <a:srgbClr val="FDF1B5"/>
                </a:solidFill>
              </a:rPr>
              <a:t>Perdagangan</a:t>
            </a:r>
            <a:endParaRPr lang="en-US" sz="1000" b="0" i="1" dirty="0">
              <a:solidFill>
                <a:srgbClr val="FDF1B5"/>
              </a:solidFill>
            </a:endParaRPr>
          </a:p>
          <a:p>
            <a:pPr marL="311554"/>
            <a:endParaRPr lang="en-US" sz="1300" i="1" dirty="0">
              <a:solidFill>
                <a:srgbClr val="FFFFFF"/>
              </a:solidFill>
            </a:endParaRPr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41" y="7383761"/>
            <a:ext cx="1002964" cy="14996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Subtitle 2"/>
          <p:cNvSpPr txBox="1">
            <a:spLocks/>
          </p:cNvSpPr>
          <p:nvPr/>
        </p:nvSpPr>
        <p:spPr bwMode="auto">
          <a:xfrm>
            <a:off x="2294208" y="8917017"/>
            <a:ext cx="2666221" cy="62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sz="1400" b="0" i="1" dirty="0">
                <a:solidFill>
                  <a:srgbClr val="FFC5D0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Tanda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Daftar</a:t>
            </a:r>
            <a:r>
              <a:rPr lang="en-US" sz="1000" b="0" i="1" dirty="0">
                <a:solidFill>
                  <a:srgbClr val="FDF1B5"/>
                </a:solidFill>
              </a:rPr>
              <a:t> Perusahaan</a:t>
            </a:r>
          </a:p>
          <a:p>
            <a:pPr marL="311554"/>
            <a:r>
              <a:rPr lang="en-US" sz="1000" b="0" i="1" dirty="0">
                <a:solidFill>
                  <a:srgbClr val="FDF1B5"/>
                </a:solidFill>
              </a:rPr>
              <a:t>Perseroan </a:t>
            </a:r>
            <a:r>
              <a:rPr lang="en-US" sz="1000" b="0" i="1" dirty="0" err="1">
                <a:solidFill>
                  <a:srgbClr val="FDF1B5"/>
                </a:solidFill>
              </a:rPr>
              <a:t>Terbatas</a:t>
            </a:r>
            <a:r>
              <a:rPr lang="en-US" sz="1000" b="0" i="1" dirty="0">
                <a:solidFill>
                  <a:srgbClr val="FDF1B5"/>
                </a:solidFill>
              </a:rPr>
              <a:t> (PT)</a:t>
            </a: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26" y="7388735"/>
            <a:ext cx="1000125" cy="1494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Subtitle 2"/>
          <p:cNvSpPr txBox="1">
            <a:spLocks/>
          </p:cNvSpPr>
          <p:nvPr/>
        </p:nvSpPr>
        <p:spPr bwMode="auto">
          <a:xfrm>
            <a:off x="4587650" y="8939824"/>
            <a:ext cx="2782942" cy="54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/>
            <a:r>
              <a:rPr lang="en-US" sz="1300" i="1" dirty="0">
                <a:solidFill>
                  <a:schemeClr val="accent1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Surat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Penetapan</a:t>
            </a:r>
            <a:endParaRPr lang="en-US" sz="1000" b="0" i="1" dirty="0">
              <a:solidFill>
                <a:srgbClr val="FDF1B5"/>
              </a:solidFill>
            </a:endParaRPr>
          </a:p>
          <a:p>
            <a:pPr marL="311554"/>
            <a:r>
              <a:rPr lang="en-US" sz="1000" b="0" i="1" dirty="0" err="1">
                <a:solidFill>
                  <a:srgbClr val="FDF1B5"/>
                </a:solidFill>
              </a:rPr>
              <a:t>Penanggung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Jawab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Teknis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l"/>
            <a:endParaRPr lang="en-US" sz="1900" dirty="0">
              <a:solidFill>
                <a:srgbClr val="FFC5D0"/>
              </a:solidFill>
            </a:endParaRPr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 bwMode="auto">
          <a:xfrm>
            <a:off x="1256540" y="1226011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i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PT HASTA PRAJATAMA</a:t>
            </a:r>
          </a:p>
          <a:p>
            <a:r>
              <a:rPr lang="en-US" sz="1200" dirty="0">
                <a:solidFill>
                  <a:srgbClr val="FDF1B5"/>
                </a:solidFill>
              </a:rPr>
              <a:t>GENERAL CONTRACTOR, PILING &amp; SUPPLIER</a:t>
            </a:r>
            <a:endParaRPr lang="id-ID" sz="1200" i="0" dirty="0">
              <a:solidFill>
                <a:srgbClr val="FDF1B5"/>
              </a:solidFill>
            </a:endParaRPr>
          </a:p>
        </p:txBody>
      </p:sp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14659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2771492" y="2945871"/>
            <a:ext cx="2535978" cy="5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Our Product</a:t>
            </a: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52544" y="3531632"/>
            <a:ext cx="6599562" cy="654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11554" algn="l">
              <a:buSzPct val="50000"/>
              <a:buBlip>
                <a:blip r:embed="rId2"/>
              </a:buBlip>
            </a:pPr>
            <a:r>
              <a:rPr lang="en-US" i="1" dirty="0"/>
              <a:t> </a:t>
            </a:r>
            <a:r>
              <a:rPr lang="en-US" sz="1400" b="0" i="1" dirty="0">
                <a:solidFill>
                  <a:srgbClr val="FDF1B5"/>
                </a:solidFill>
              </a:rPr>
              <a:t>DIVISION  OF STEEL STRUCTURE FABRICATOR &amp; ERECTION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Rafter Steel Structure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Steel Support  of High Voltage Equipment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Tower Transmission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Beam &amp; Colom Post for Substation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Gantry Girder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Warehouse Building Steel Structure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Equipment Part of Boiler Non Pressure Part: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 Ducting System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Steel Stack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Bunker, Silo, etc.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Piping Line &amp; Piping Support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Main  Power Building Steel Structure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Boiler House</a:t>
            </a:r>
          </a:p>
          <a:p>
            <a:pPr marL="1557773" lvl="2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Turbine House</a:t>
            </a:r>
          </a:p>
          <a:p>
            <a:pPr marL="1330335" lvl="2" indent="0">
              <a:buNone/>
            </a:pPr>
            <a:endParaRPr lang="en-US" sz="1100" i="1" dirty="0">
              <a:solidFill>
                <a:srgbClr val="FDF1B5"/>
              </a:solidFill>
            </a:endParaRPr>
          </a:p>
          <a:p>
            <a:pPr marL="311554" lvl="2" indent="0">
              <a:buSzPct val="100000"/>
              <a:buBlip>
                <a:blip r:embed="rId2"/>
              </a:buBlip>
            </a:pPr>
            <a:r>
              <a:rPr lang="en-US" sz="1400" i="1" dirty="0">
                <a:solidFill>
                  <a:srgbClr val="FDF1B5"/>
                </a:solidFill>
              </a:rPr>
              <a:t>  DIVISION  OF CIVIL WORK 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Road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Bridge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Pier / Jetty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Irrigation &amp; Dam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Building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Electrical Building (Substation, Transmission etc.)</a:t>
            </a:r>
          </a:p>
          <a:p>
            <a:pPr marL="1121596" lvl="1">
              <a:buSzPct val="100000"/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Factory &amp; Warehouse</a:t>
            </a:r>
          </a:p>
          <a:p>
            <a:pPr marL="826560" lvl="1" indent="0">
              <a:buSzPct val="100000"/>
              <a:buNone/>
            </a:pPr>
            <a:endParaRPr lang="en-US" sz="1100" i="1" dirty="0">
              <a:solidFill>
                <a:srgbClr val="FDF1B5"/>
              </a:solidFill>
            </a:endParaRPr>
          </a:p>
          <a:p>
            <a:pPr marL="311554" algn="l">
              <a:buSzPct val="100000"/>
              <a:buBlip>
                <a:blip r:embed="rId2"/>
              </a:buBlip>
            </a:pPr>
            <a:r>
              <a:rPr lang="en-US" sz="1400" b="0" i="1" dirty="0">
                <a:solidFill>
                  <a:srgbClr val="FDF1B5"/>
                </a:solidFill>
              </a:rPr>
              <a:t>  DIVISION  OF PILING WORK &amp; HEAVY EQUIPMENT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Piling Onshore &amp; Offshore</a:t>
            </a:r>
          </a:p>
          <a:p>
            <a:pPr marL="1121596" lvl="1">
              <a:buBlip>
                <a:blip r:embed="rId2"/>
              </a:buBlip>
            </a:pPr>
            <a:r>
              <a:rPr lang="en-US" sz="1100" i="1" dirty="0">
                <a:solidFill>
                  <a:srgbClr val="FDF1B5"/>
                </a:solidFill>
              </a:rPr>
              <a:t>Heavy Equipment Rent (Rent: Excavator, Loader, Bulldozer, Crawler Crane 25 tons up to 95 tons, etc.)</a:t>
            </a:r>
          </a:p>
          <a:p>
            <a:pPr marL="826560" lvl="1" indent="0">
              <a:buNone/>
            </a:pPr>
            <a:endParaRPr lang="en-US" sz="1100" i="1" dirty="0">
              <a:solidFill>
                <a:srgbClr val="FDF1B5"/>
              </a:solidFill>
            </a:endParaRPr>
          </a:p>
          <a:p>
            <a:pPr marL="1121596" lvl="1">
              <a:buBlip>
                <a:blip r:embed="rId2"/>
              </a:buBlip>
            </a:pPr>
            <a:endParaRPr lang="en-US" sz="1100" i="1" dirty="0">
              <a:solidFill>
                <a:srgbClr val="FDF1B5"/>
              </a:solidFill>
            </a:endParaRPr>
          </a:p>
          <a:p>
            <a:pPr marL="311554" algn="l">
              <a:buSzPct val="100000"/>
            </a:pPr>
            <a:endParaRPr lang="en-US" sz="1400" b="0" i="1" dirty="0">
              <a:solidFill>
                <a:srgbClr val="FDF1B5"/>
              </a:solidFill>
            </a:endParaRP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256540" y="1226011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i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PT HASTA PRAJATAMA</a:t>
            </a:r>
          </a:p>
          <a:p>
            <a:r>
              <a:rPr lang="en-US" sz="1200" dirty="0">
                <a:solidFill>
                  <a:srgbClr val="FDF1B5"/>
                </a:solidFill>
              </a:rPr>
              <a:t>GENERAL CONTRACTOR, PILING &amp; SUPPLIER</a:t>
            </a:r>
            <a:endParaRPr lang="id-ID" sz="1200" i="0" dirty="0">
              <a:solidFill>
                <a:srgbClr val="FDF1B5"/>
              </a:solidFill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6973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 bwMode="auto">
          <a:xfrm>
            <a:off x="4967132" y="5566404"/>
            <a:ext cx="2266410" cy="59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The Workshop area estimate is 2.0 Ha and fabrication work is able to do with capacity of 100 tons per month</a:t>
            </a:r>
            <a:endParaRPr lang="id-ID" sz="1000" b="0" i="1" dirty="0">
              <a:solidFill>
                <a:srgbClr val="FDF1B5"/>
              </a:solidFill>
            </a:endParaRPr>
          </a:p>
          <a:p>
            <a:pPr algn="l"/>
            <a:endParaRPr lang="en-US" sz="1400" dirty="0"/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5" y="6711280"/>
            <a:ext cx="1455532" cy="1088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8" y="3004403"/>
            <a:ext cx="6286947" cy="2284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5" y="7832420"/>
            <a:ext cx="1455532" cy="115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63" y="8926847"/>
            <a:ext cx="1423095" cy="1128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3" y="7756181"/>
            <a:ext cx="1423095" cy="1128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 bwMode="auto">
          <a:xfrm>
            <a:off x="3769376" y="9024844"/>
            <a:ext cx="1653147" cy="77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The technicians doing fabrication work for the project execution in the workshop</a:t>
            </a:r>
            <a:endParaRPr lang="en-US" sz="1000" dirty="0">
              <a:solidFill>
                <a:srgbClr val="FDF1B5"/>
              </a:solidFill>
            </a:endParaRP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64" y="7756192"/>
            <a:ext cx="1422397" cy="1127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ubtitle 2"/>
          <p:cNvSpPr txBox="1">
            <a:spLocks/>
          </p:cNvSpPr>
          <p:nvPr/>
        </p:nvSpPr>
        <p:spPr bwMode="auto">
          <a:xfrm>
            <a:off x="560252" y="5861718"/>
            <a:ext cx="1784724" cy="701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Open areas used for the materials to finished fabrication work and ready to be delivered to Customer</a:t>
            </a:r>
            <a:endParaRPr lang="en-US" sz="1000" dirty="0">
              <a:solidFill>
                <a:srgbClr val="FDF1B5"/>
              </a:solidFill>
            </a:endParaRPr>
          </a:p>
          <a:p>
            <a:pPr algn="l"/>
            <a:endParaRPr lang="en-US" sz="1900" dirty="0"/>
          </a:p>
          <a:p>
            <a:pPr algn="l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95" y="5636445"/>
            <a:ext cx="1429335" cy="1128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1071014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WORKSHOP LAYOUT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4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 bwMode="auto">
          <a:xfrm>
            <a:off x="1834212" y="4448826"/>
            <a:ext cx="1530617" cy="151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work, Supply material and Erection of Coal Bunker with capability to operate the boiler at its specified maximum output 16 hours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9" y="3314196"/>
            <a:ext cx="1349305" cy="106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62" y="3325348"/>
            <a:ext cx="1335253" cy="1058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9" y="4459796"/>
            <a:ext cx="977084" cy="1248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5908486" y="4517401"/>
            <a:ext cx="1462095" cy="124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 and supply material of Steel Stack with 3000 mm Diameter &amp; 40 meter height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66" y="3289690"/>
            <a:ext cx="1054144" cy="111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86" y="3300834"/>
            <a:ext cx="1043603" cy="1103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73" y="4459796"/>
            <a:ext cx="1054144" cy="1114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Subtitle 2"/>
          <p:cNvSpPr txBox="1">
            <a:spLocks/>
          </p:cNvSpPr>
          <p:nvPr/>
        </p:nvSpPr>
        <p:spPr bwMode="auto">
          <a:xfrm>
            <a:off x="4452705" y="6093690"/>
            <a:ext cx="1324005" cy="145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work, Supply material and Erection of Main Power Building Turbine Steel Structure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86" y="6115094"/>
            <a:ext cx="1155342" cy="1510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1" y="6418899"/>
            <a:ext cx="1056398" cy="1116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15" y="6418899"/>
            <a:ext cx="1056398" cy="1116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Subtitle 2"/>
          <p:cNvSpPr txBox="1">
            <a:spLocks/>
          </p:cNvSpPr>
          <p:nvPr/>
        </p:nvSpPr>
        <p:spPr bwMode="auto">
          <a:xfrm>
            <a:off x="669615" y="7625353"/>
            <a:ext cx="2322897" cy="59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Supply of Discharge Piping and Site Erection for Bunker Discharge at PJB UP </a:t>
            </a:r>
            <a:r>
              <a:rPr lang="en-US" sz="1000" b="0" i="1" dirty="0" err="1">
                <a:solidFill>
                  <a:srgbClr val="FDF1B5"/>
                </a:solidFill>
              </a:rPr>
              <a:t>Muara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Karang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50" y="8356787"/>
            <a:ext cx="1597779" cy="905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12" y="8374719"/>
            <a:ext cx="1164449" cy="870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Subtitle 2"/>
          <p:cNvSpPr txBox="1">
            <a:spLocks/>
          </p:cNvSpPr>
          <p:nvPr/>
        </p:nvSpPr>
        <p:spPr bwMode="auto">
          <a:xfrm>
            <a:off x="2588981" y="9311219"/>
            <a:ext cx="3451361" cy="43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work, Supply material and Erection of Palletizer Packing Plant Building for PT Semen Gresik</a:t>
            </a: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1512881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EXCECUTION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STEEL STRUCTURE FABRICATOR &amp; ERECTION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97303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 bwMode="auto">
          <a:xfrm>
            <a:off x="5481075" y="5567477"/>
            <a:ext cx="1649868" cy="65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 and Erection of Indoor Tennis Building </a:t>
            </a: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312203" y="8219079"/>
            <a:ext cx="2160996" cy="65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7023" indent="-187023" algn="just">
              <a:buFont typeface="Wingdings" pitchFamily="2" charset="2"/>
              <a:buChar char="ü"/>
            </a:pPr>
            <a:r>
              <a:rPr lang="en-US" sz="1000" b="0" i="1" dirty="0">
                <a:solidFill>
                  <a:srgbClr val="FDF1B5"/>
                </a:solidFill>
              </a:rPr>
              <a:t>Colom post and Beam</a:t>
            </a:r>
          </a:p>
          <a:p>
            <a:pPr marL="187023" indent="-187023" algn="just">
              <a:buFont typeface="Wingdings" pitchFamily="2" charset="2"/>
              <a:buChar char="ü"/>
            </a:pPr>
            <a:r>
              <a:rPr lang="en-US" sz="1000" b="0" i="1" dirty="0">
                <a:solidFill>
                  <a:srgbClr val="FDF1B5"/>
                </a:solidFill>
              </a:rPr>
              <a:t>Steel Structure Support for High Voltage Equipment</a:t>
            </a:r>
            <a:endParaRPr lang="en-US" sz="1000" i="1" dirty="0">
              <a:solidFill>
                <a:srgbClr val="FDF1B5"/>
              </a:solidFill>
            </a:endParaRPr>
          </a:p>
          <a:p>
            <a:pPr algn="just"/>
            <a:endParaRPr lang="id-ID" dirty="0">
              <a:solidFill>
                <a:srgbClr val="FFFF0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30" y="4295428"/>
            <a:ext cx="1430600" cy="1134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67" y="4295428"/>
            <a:ext cx="1430600" cy="1134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30" y="5507890"/>
            <a:ext cx="1430600" cy="1134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6" y="5509935"/>
            <a:ext cx="873089" cy="129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5" y="5500641"/>
            <a:ext cx="922716" cy="1295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529191" y="4338932"/>
            <a:ext cx="2076658" cy="49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 and Erection of Transmission Tower</a:t>
            </a:r>
          </a:p>
          <a:p>
            <a:pPr algn="just"/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58" y="3153731"/>
            <a:ext cx="1411266" cy="1101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05" y="3153731"/>
            <a:ext cx="1371760" cy="1101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9" y="6855742"/>
            <a:ext cx="1868382" cy="1297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29" y="7264056"/>
            <a:ext cx="1384632" cy="106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43" y="7264070"/>
            <a:ext cx="1358272" cy="106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84" y="8409910"/>
            <a:ext cx="1378265" cy="1069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01" y="8409917"/>
            <a:ext cx="1478352" cy="1069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Subtitle 2"/>
          <p:cNvSpPr txBox="1">
            <a:spLocks/>
          </p:cNvSpPr>
          <p:nvPr/>
        </p:nvSpPr>
        <p:spPr bwMode="auto">
          <a:xfrm>
            <a:off x="3973203" y="9581725"/>
            <a:ext cx="2846191" cy="4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Fabrication work and Construction of Mill Building Steel Structure for PT Master Steel</a:t>
            </a:r>
          </a:p>
          <a:p>
            <a:pPr algn="just"/>
            <a:endParaRPr lang="id-ID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1512881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EXCECUTION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STEEL STRUCTURE FABRICATOR &amp; ERECTION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2426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27591"/>
              </p:ext>
            </p:extLst>
          </p:nvPr>
        </p:nvGraphicFramePr>
        <p:xfrm>
          <a:off x="707150" y="3595346"/>
          <a:ext cx="6211969" cy="62623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5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PROJECT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CUSTOMER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STEEL STRUCTURE SUPPORT HV EQUIPMENT OF GI 150 kV  -  ALAM SUTERA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PLN (PERSERO)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STEEL STRUCTURE SUPPORT HV EQUIPMENT OF GI 150 kV - SAYUNG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PLN (PERSERO)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STEEL STRUCTURE SUPPORT HV EQUIPMENT OF GI 150 kV - LIWA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PLN (PERSERO)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STEEL STRUCTURE SUPPORT HV EQUIMENT OF GI 150 kV - SAMBELIA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PLN (PERSERO)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CONSTRUCTION WORK EXPANSION FACTORY AT PT INDONESIA MATSUYA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CONSTRUCTION WORK EXPANSION FACTORY AT MARUFUJI - NGORO INDUSTRY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CONSTRUCTION WORK EXPANSION FACTORY AT DAIKEN PROJECT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EXPANSION SANYO MEDICAL INDONESIA FACTORY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EXPANSION FACTORY OF SHOFA GIKO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EXPANSION FACTORY OF YAMAMORI - GEDANGAN SDA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FABRICATION WORK &amp; CONSTRUCTION SARI ROTI FACTORY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FABRICATION WORK &amp; CONSTRUCTION OF HOU-TECH FACTORY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NANKAI BUILDING FACTORY - GRESIK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FABRICATION WORK &amp; CONSTRUCTION INDOOR TENNIS BUILDING - SIDOARJO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DINAS PU CIPTA KARYA &amp; PERUMAHAN KAB. SIDOARJO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FABRICATION WORK &amp; CONSTRUCTION KING JIM WAREHOUSE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PALLETIZER  PACKING PLANT  BUILDING  - CIWANDA N CILEGON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SEMEN GRESIK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FABRICATION WORK &amp; CONSTRUCTION DAICHI KOUN FACTORY - PIER PASURUAN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PT XENODIA MANDIRI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1020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FABRICATION WORK &amp; CONSTRUCTION MILL BUILDING - GRESIK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MASTER STEEL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SUPPLY OF DISCHARGE PIPING &amp; SITE ERECTION FOR BUNKER DISCHARGE - MUARA KARANG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66055" rtl="0" eaLnBrk="1" latinLnBrk="0" hangingPunct="1"/>
                      <a:r>
                        <a:rPr lang="en-US" sz="800" b="0" i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PJB UP MUARA KARANG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55057">
                <a:tc>
                  <a:txBody>
                    <a:bodyPr/>
                    <a:lstStyle/>
                    <a:p>
                      <a:pPr algn="ctr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r>
                        <a:rPr lang="en-US" sz="800" b="0" i="1" baseline="0" dirty="0">
                          <a:solidFill>
                            <a:srgbClr val="000000"/>
                          </a:solidFill>
                        </a:rPr>
                        <a:t>SUPPLY, FABRICATION &amp; CONSTRUCTION PLTU 2 x 7 MW BERAU -  KALTIM</a:t>
                      </a:r>
                    </a:p>
                  </a:txBody>
                  <a:tcPr marL="101198" marR="101198" marT="53492" marB="5349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i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PT PLN (PERSERO)</a:t>
                      </a:r>
                    </a:p>
                  </a:txBody>
                  <a:tcPr marL="101198" marR="101198" marT="53492" marB="53492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519072" y="121778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EXPERIENCE LIST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STEEL STRUCTURE FABRICATOR &amp; ERECTION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id-ID" sz="13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7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512881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EXCECUTION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PILING WORK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570135" y="4372760"/>
            <a:ext cx="2150651" cy="93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of Turbine Building  with specified piling diameter  0.5m and 12 meter length for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0" y="3153732"/>
            <a:ext cx="2016743" cy="1124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Subtitle 2"/>
          <p:cNvSpPr txBox="1">
            <a:spLocks/>
          </p:cNvSpPr>
          <p:nvPr/>
        </p:nvSpPr>
        <p:spPr bwMode="auto">
          <a:xfrm>
            <a:off x="5522390" y="4089614"/>
            <a:ext cx="1558352" cy="100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of Factory Building with specified piling square 0.5m and 6 meter length for  </a:t>
            </a:r>
            <a:r>
              <a:rPr lang="en-US" sz="1000" b="0" i="1" dirty="0" err="1">
                <a:solidFill>
                  <a:srgbClr val="FDF1B5"/>
                </a:solidFill>
              </a:rPr>
              <a:t>Cargil</a:t>
            </a:r>
            <a:r>
              <a:rPr lang="en-US" sz="1000" b="0" i="1" dirty="0">
                <a:solidFill>
                  <a:srgbClr val="FDF1B5"/>
                </a:solidFill>
              </a:rPr>
              <a:t> Factory </a:t>
            </a:r>
            <a:r>
              <a:rPr lang="en-US" sz="1000" b="0" i="1" dirty="0" err="1">
                <a:solidFill>
                  <a:srgbClr val="FDF1B5"/>
                </a:solidFill>
              </a:rPr>
              <a:t>Pasuruan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sz="13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79" y="4101183"/>
            <a:ext cx="1484489" cy="1098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48" y="5307363"/>
            <a:ext cx="1051237" cy="1404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20" y="5307362"/>
            <a:ext cx="1066799" cy="1404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1" y="6882101"/>
            <a:ext cx="1066800" cy="1414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61" y="7388926"/>
            <a:ext cx="1223580" cy="907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Subtitle 2"/>
          <p:cNvSpPr txBox="1">
            <a:spLocks/>
          </p:cNvSpPr>
          <p:nvPr/>
        </p:nvSpPr>
        <p:spPr bwMode="auto">
          <a:xfrm>
            <a:off x="1873568" y="6557878"/>
            <a:ext cx="1694435" cy="731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and steel sheet pile  of Port Building  at </a:t>
            </a:r>
            <a:r>
              <a:rPr lang="en-US" sz="1000" b="0" i="1" dirty="0" err="1">
                <a:solidFill>
                  <a:srgbClr val="FDF1B5"/>
                </a:solidFill>
              </a:rPr>
              <a:t>Pelabuhan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Tanjung</a:t>
            </a:r>
            <a:r>
              <a:rPr lang="en-US" sz="1000" b="0" i="1" dirty="0">
                <a:solidFill>
                  <a:srgbClr val="FDF1B5"/>
                </a:solidFill>
              </a:rPr>
              <a:t> Mas Semarang</a:t>
            </a:r>
          </a:p>
          <a:p>
            <a:pPr algn="just"/>
            <a:endParaRPr lang="id-ID" sz="15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32" y="7876682"/>
            <a:ext cx="1666154" cy="889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18" y="8863068"/>
            <a:ext cx="1661767" cy="906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ubtitle 2"/>
          <p:cNvSpPr txBox="1">
            <a:spLocks/>
          </p:cNvSpPr>
          <p:nvPr/>
        </p:nvSpPr>
        <p:spPr bwMode="auto">
          <a:xfrm>
            <a:off x="5723773" y="7842560"/>
            <a:ext cx="1694435" cy="89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and steel structure of Cooling Tower at PLTU 2 x 7 MW </a:t>
            </a:r>
            <a:r>
              <a:rPr lang="en-US" sz="1000" b="0" i="1" dirty="0" err="1">
                <a:solidFill>
                  <a:srgbClr val="FDF1B5"/>
                </a:solidFill>
              </a:rPr>
              <a:t>Berau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Kalimanta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id-ID" sz="15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4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80" y="10156568"/>
            <a:ext cx="759000" cy="4269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512881" y="1209552"/>
            <a:ext cx="5565881" cy="93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vert="horz" wrap="square" lIns="99697" tIns="49848" rIns="99697" bIns="4984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EXCECUTION</a:t>
            </a:r>
          </a:p>
          <a:p>
            <a:r>
              <a:rPr lang="en-US" sz="1300" b="0" dirty="0">
                <a:solidFill>
                  <a:srgbClr val="FDF1B5"/>
                </a:solidFill>
              </a:rPr>
              <a:t>DIVISION  OF PILING WORK</a:t>
            </a:r>
            <a:endParaRPr lang="id-ID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570135" y="5730081"/>
            <a:ext cx="269138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Lining </a:t>
            </a:r>
            <a:r>
              <a:rPr lang="en-US" sz="1000" b="0" i="1" dirty="0" err="1">
                <a:solidFill>
                  <a:srgbClr val="FDF1B5"/>
                </a:solidFill>
              </a:rPr>
              <a:t>Bosem</a:t>
            </a:r>
            <a:r>
              <a:rPr lang="en-US" sz="1000" b="0" i="1" dirty="0">
                <a:solidFill>
                  <a:srgbClr val="FDF1B5"/>
                </a:solidFill>
              </a:rPr>
              <a:t> build  at  </a:t>
            </a:r>
            <a:r>
              <a:rPr lang="en-US" sz="1000" b="0" i="1" dirty="0" err="1">
                <a:solidFill>
                  <a:srgbClr val="FDF1B5"/>
                </a:solidFill>
              </a:rPr>
              <a:t>Morokrembangan</a:t>
            </a:r>
            <a:r>
              <a:rPr lang="en-US" sz="1000" b="0" i="1" dirty="0">
                <a:solidFill>
                  <a:srgbClr val="FDF1B5"/>
                </a:solidFill>
              </a:rPr>
              <a:t>  Surabaya</a:t>
            </a:r>
          </a:p>
          <a:p>
            <a:pPr algn="just"/>
            <a:endParaRPr lang="id-ID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4405870" y="4379842"/>
            <a:ext cx="2878555" cy="54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of Big Mall Building at </a:t>
            </a:r>
            <a:r>
              <a:rPr lang="en-US" sz="1000" b="0" i="1" dirty="0" err="1">
                <a:solidFill>
                  <a:srgbClr val="FDF1B5"/>
                </a:solidFill>
              </a:rPr>
              <a:t>Samarinda</a:t>
            </a:r>
            <a:r>
              <a:rPr lang="en-US" sz="1000" b="0" i="1" dirty="0">
                <a:solidFill>
                  <a:srgbClr val="FDF1B5"/>
                </a:solidFill>
              </a:rPr>
              <a:t> Kalimantan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en-US" sz="1000" b="0" i="1" dirty="0">
              <a:solidFill>
                <a:srgbClr val="FDF1B5"/>
              </a:solidFill>
            </a:endParaRPr>
          </a:p>
          <a:p>
            <a:pPr algn="just"/>
            <a:endParaRPr lang="id-ID" sz="13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2714245" y="8244681"/>
            <a:ext cx="1711029" cy="57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of Toll Road at Surabaya - </a:t>
            </a:r>
            <a:r>
              <a:rPr lang="en-US" sz="1000" b="0" i="1" dirty="0" err="1">
                <a:solidFill>
                  <a:srgbClr val="FDF1B5"/>
                </a:solidFill>
              </a:rPr>
              <a:t>Mojokerto</a:t>
            </a:r>
            <a:endParaRPr lang="id-ID" sz="15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19" name="Picture 18" descr="IMG_1411 -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135" y="3257201"/>
            <a:ext cx="2691384" cy="1122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IMG_141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134" y="4445295"/>
            <a:ext cx="2691385" cy="1089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1-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6323" y="3262446"/>
            <a:ext cx="1423944" cy="1013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 descr="2309201123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1712" y="3257201"/>
            <a:ext cx="1368719" cy="1023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IMG00219-20111128-1729(1)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815" y="8011679"/>
            <a:ext cx="2081783" cy="868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IMG_029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134" y="8930481"/>
            <a:ext cx="2076464" cy="1101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SUMO III B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2798" y="8930480"/>
            <a:ext cx="1498702" cy="1101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24" y="6359311"/>
            <a:ext cx="1382895" cy="1059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24" y="6359311"/>
            <a:ext cx="2067734" cy="1035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Subtitle 2"/>
          <p:cNvSpPr txBox="1">
            <a:spLocks/>
          </p:cNvSpPr>
          <p:nvPr/>
        </p:nvSpPr>
        <p:spPr bwMode="auto">
          <a:xfrm>
            <a:off x="5367733" y="7482681"/>
            <a:ext cx="1711029" cy="57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697" tIns="49848" rIns="99697" bIns="4984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000" b="0" i="1" dirty="0">
                <a:solidFill>
                  <a:srgbClr val="FDF1B5"/>
                </a:solidFill>
              </a:rPr>
              <a:t>Piling work of reclamation for “</a:t>
            </a:r>
            <a:r>
              <a:rPr lang="en-US" sz="1000" b="0" i="1" dirty="0" err="1">
                <a:solidFill>
                  <a:srgbClr val="FDF1B5"/>
                </a:solidFill>
              </a:rPr>
              <a:t>Pantai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Amal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Baru</a:t>
            </a:r>
            <a:r>
              <a:rPr lang="en-US" sz="1000" b="0" i="1" dirty="0">
                <a:solidFill>
                  <a:srgbClr val="FDF1B5"/>
                </a:solidFill>
              </a:rPr>
              <a:t> at </a:t>
            </a:r>
            <a:r>
              <a:rPr lang="en-US" sz="1000" b="0" i="1" dirty="0" err="1">
                <a:solidFill>
                  <a:srgbClr val="FDF1B5"/>
                </a:solidFill>
              </a:rPr>
              <a:t>Tarakan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Kalimanta</a:t>
            </a:r>
            <a:r>
              <a:rPr lang="en-US" sz="1000" b="0" i="1" dirty="0">
                <a:solidFill>
                  <a:srgbClr val="FDF1B5"/>
                </a:solidFill>
              </a:rPr>
              <a:t> </a:t>
            </a:r>
            <a:r>
              <a:rPr lang="en-US" sz="1000" b="0" i="1" dirty="0" err="1">
                <a:solidFill>
                  <a:srgbClr val="FDF1B5"/>
                </a:solidFill>
              </a:rPr>
              <a:t>Timur</a:t>
            </a:r>
            <a:endParaRPr lang="id-ID" sz="1500" dirty="0">
              <a:solidFill>
                <a:srgbClr val="FFC5D0"/>
              </a:solidFill>
            </a:endParaRPr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endParaRPr lang="en-US" sz="1900" dirty="0"/>
          </a:p>
          <a:p>
            <a:pPr algn="just"/>
            <a:r>
              <a:rPr lang="en-US" sz="1900" b="0" i="1" dirty="0"/>
              <a:t>      </a:t>
            </a:r>
            <a:endParaRPr lang="en-US" sz="1900" i="1" dirty="0"/>
          </a:p>
        </p:txBody>
      </p:sp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248532"/>
            <a:ext cx="877857" cy="888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7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bstract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Abstract1</Template>
  <TotalTime>3699</TotalTime>
  <Words>1522</Words>
  <Application>Microsoft Office PowerPoint</Application>
  <PresentationFormat>Kustom</PresentationFormat>
  <Paragraphs>406</Paragraphs>
  <Slides>13</Slides>
  <Notes>5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3</vt:i4>
      </vt:variant>
      <vt:variant>
        <vt:lpstr>Judul Slide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</vt:lpstr>
      <vt:lpstr>Abstract1</vt:lpstr>
      <vt:lpstr>Custom Design</vt:lpstr>
      <vt:lpstr>Diseño predeterminado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 HASTA PRAJATAMA GENERAL CONTRACTOR</dc:title>
  <dc:creator>LENOVO</dc:creator>
  <cp:lastModifiedBy>ALMAS TIARA MEITASARI(557544)</cp:lastModifiedBy>
  <cp:revision>276</cp:revision>
  <cp:lastPrinted>2016-04-18T02:50:30Z</cp:lastPrinted>
  <dcterms:created xsi:type="dcterms:W3CDTF">2016-03-10T03:01:53Z</dcterms:created>
  <dcterms:modified xsi:type="dcterms:W3CDTF">2017-10-29T06:38:16Z</dcterms:modified>
</cp:coreProperties>
</file>